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A47593B3-21A8-4E57-A0A4-7FF9C1A3079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4B3083-8884-408E-BCE2-14BB89BE2BF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6E7C0-7E34-4E0B-8AD5-724BEB8D6741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EDB6E4-AEC9-4E92-AE7A-81AF963E38AF}" type="slidenum">
              <a:rPr lang="en-GB"/>
              <a:pPr/>
              <a:t>2</a:t>
            </a:fld>
            <a:endParaRPr lang="en-GB"/>
          </a:p>
        </p:txBody>
      </p:sp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341DE-CB4D-4A1C-B7B2-EB95AAA25A0D}" type="slidenum">
              <a:rPr lang="en-GB"/>
              <a:pPr/>
              <a:t>3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2091E7-72FE-4AA5-9CCB-FBE828C29A4F}" type="slidenum">
              <a:rPr lang="en-GB"/>
              <a:pPr/>
              <a:t>4</a:t>
            </a:fld>
            <a:endParaRPr lang="en-GB"/>
          </a:p>
        </p:txBody>
      </p:sp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6A261-D73D-4686-9CA3-E359A948F7EC}" type="slidenum">
              <a:rPr lang="en-GB"/>
              <a:pPr/>
              <a:t>5</a:t>
            </a:fld>
            <a:endParaRPr lang="en-GB"/>
          </a:p>
        </p:txBody>
      </p:sp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58D6C7-CBC2-4E74-B773-E5FA51CC7504}" type="slidenum">
              <a:rPr lang="en-GB"/>
              <a:pPr/>
              <a:t>6</a:t>
            </a:fld>
            <a:endParaRPr lang="en-GB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2C449-1F25-4D99-B7D8-38184BEE12A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Az egységes tervezési gyakorlat kialakításának eszközei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Vállalati egyéni mezők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Mindenki számára elérhetők.</a:t>
            </a:r>
          </a:p>
          <a:p>
            <a:r>
              <a:rPr lang="hu-HU"/>
              <a:t>Kötelezővé tehető a kitöltésük.</a:t>
            </a:r>
          </a:p>
          <a:p>
            <a:r>
              <a:rPr lang="hu-HU"/>
              <a:t>Projekt-, tevékenység-, és erőforrásadatok megadását és kiszámítását teszik lehetővé.</a:t>
            </a:r>
          </a:p>
          <a:p>
            <a:r>
              <a:rPr lang="hu-HU"/>
              <a:t>Kitöltésük ún. keresőtáblákkal könnyíthető meg.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Vállalati egyéni mezők és keresési táblák definiálása </a:t>
            </a:r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773238"/>
            <a:ext cx="78486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Vállalati globális sablon </a:t>
            </a:r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vállalati globális sablon a tervező eszköz alapműködését határozza meg. </a:t>
            </a:r>
          </a:p>
          <a:p>
            <a:r>
              <a:rPr lang="hu-HU"/>
              <a:t>A tervező eszközben nyílik meg, üres projektfájlra emlékeztet. </a:t>
            </a:r>
          </a:p>
          <a:p>
            <a:r>
              <a:rPr lang="hu-HU"/>
              <a:t>Az itt létrehozott, módosított nézetek, táblák, csoportosítások, szűrők és egyéb elemek minden felhasználónál megjelennek.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Vállalati naptárak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Vállalati környezetben csak központilag létrehozott naptárakat használhatunk fel, módosításukra is csak központilag van lehetőség (a rendszer által felkínált kiskapuval nem érdemes élni).</a:t>
            </a:r>
          </a:p>
          <a:p>
            <a:r>
              <a:rPr lang="hu-HU"/>
              <a:t>A vállalati naptárak létrehozásához és módosításához szükséges, hogy legyen az adott gépen tervező eszköz is, mert azokat nyitja meg a program a művelet elvégzéséhez.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Erőforrásközpont</a:t>
            </a:r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Projektszerveres környezetben az erőforrásokat mindig a projektszerveren vesszük fel annak érdekében, hogy az azonos erőforrások esetében az összes projektben az összesített erőforrás-felhasználás jelenjen meg.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4684</TotalTime>
  <Words>183</Words>
  <Application>Microsoft Office PowerPoint</Application>
  <PresentationFormat>On-screen Show (4:3)</PresentationFormat>
  <Paragraphs>24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Notesz</vt:lpstr>
      <vt:lpstr>Az egységes tervezési gyakorlat kialakításának eszközei </vt:lpstr>
      <vt:lpstr>Vállalati egyéni mezők</vt:lpstr>
      <vt:lpstr>Vállalati egyéni mezők és keresési táblák definiálása </vt:lpstr>
      <vt:lpstr>Vállalati globális sablon </vt:lpstr>
      <vt:lpstr>Vállalati naptárak</vt:lpstr>
      <vt:lpstr>Erőforrásközpont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154</cp:revision>
  <cp:lastPrinted>1601-01-01T00:00:00Z</cp:lastPrinted>
  <dcterms:created xsi:type="dcterms:W3CDTF">2001-10-04T13:18:56Z</dcterms:created>
  <dcterms:modified xsi:type="dcterms:W3CDTF">2009-05-15T15:37:15Z</dcterms:modified>
</cp:coreProperties>
</file>