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8" r:id="rId4"/>
    <p:sldId id="259" r:id="rId5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73FFB735-579A-4E4A-B184-84F69E3D6ABB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307E531-F466-49F8-8F06-B69C516B1858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1252A7-9DB6-4DF5-A3E0-D59127DAEA4E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5AFADF-7154-4D4F-9DE1-2319AE79C407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D4462F-E955-4E9E-8D8E-31A245B3913B}" type="slidenum">
              <a:rPr lang="en-GB"/>
              <a:pPr/>
              <a:t>3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1A42EE-3A59-4522-B55C-C02703912F4C}" type="slidenum">
              <a:rPr lang="en-GB"/>
              <a:pPr/>
              <a:t>4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F52271B-3E75-4A55-A0CE-6DA838C62AD3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/>
              <a:t>Lezárási, kiértékelési fázis 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lezárási, kiértékelési fázis fontossága</a:t>
            </a:r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projektek lebonyolítását sajátos tanulási folyamatnak is tekinthetjük. </a:t>
            </a:r>
          </a:p>
          <a:p>
            <a:r>
              <a:rPr lang="hu-HU"/>
              <a:t>A lezárási, kiértékelési fázis egyik legfontosabb célja és szerepe az eltérések vizsgálatán keresztül a jövőbeni projektek minél pontosabb megtervezésének biztosítása.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lezárási, kiértékelési fázis fontosabb feladatai</a:t>
            </a:r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/>
              <a:t>Projekt termékek átadása, erőforrások reintegrációja.</a:t>
            </a:r>
          </a:p>
          <a:p>
            <a:r>
              <a:rPr lang="hu-HU" sz="2400"/>
              <a:t>A projektek különféle szakaszaiban köztes tervként mentett állapotok összehasonlítása. </a:t>
            </a:r>
          </a:p>
          <a:p>
            <a:r>
              <a:rPr lang="hu-HU" sz="2400"/>
              <a:t>Lezáró dokumentumok készítése. </a:t>
            </a:r>
          </a:p>
          <a:p>
            <a:r>
              <a:rPr lang="hu-HU" sz="2400"/>
              <a:t>Utókalkulációk elvégzése. </a:t>
            </a:r>
          </a:p>
          <a:p>
            <a:r>
              <a:rPr lang="hu-HU" sz="2400"/>
              <a:t>A projektterv felbontása későbbi tervezésekor használható részekre. </a:t>
            </a:r>
          </a:p>
          <a:p>
            <a:r>
              <a:rPr lang="hu-HU" sz="2400"/>
              <a:t>A hármas időbecslés súlyzótényezőinek korrigálása.</a:t>
            </a:r>
          </a:p>
          <a:p>
            <a:r>
              <a:rPr lang="hu-HU" sz="2400"/>
              <a:t>A projektértékelés tapasztalatainak rögzítése, és (belső) publikálása (pl.:projektzáró értekezlet).</a:t>
            </a:r>
          </a:p>
          <a:p>
            <a:r>
              <a:rPr lang="hu-HU" sz="2400"/>
              <a:t>A projekt utóéletének figyelemmel kísérése.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Vizsgálati lehetőségek Excelben: </a:t>
            </a:r>
            <a:br>
              <a:rPr lang="hu-HU"/>
            </a:br>
            <a:endParaRPr lang="hu-HU"/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Mentés másként (Save As)</a:t>
            </a:r>
            <a:r>
              <a:rPr lang="hu-HU"/>
              <a:t>, </a:t>
            </a:r>
          </a:p>
          <a:p>
            <a:r>
              <a:rPr lang="hu-HU" b="1"/>
              <a:t>Jelentés (Report)</a:t>
            </a:r>
            <a:r>
              <a:rPr lang="hu-HU"/>
              <a:t>,</a:t>
            </a:r>
          </a:p>
          <a:p>
            <a:r>
              <a:rPr lang="hu-HU" b="1"/>
              <a:t>Illusztrált jelentések (Visual Reports).</a:t>
            </a:r>
            <a:endParaRPr lang="hu-HU"/>
          </a:p>
          <a:p>
            <a:endParaRPr lang="hu-H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4736</TotalTime>
  <Words>141</Words>
  <Application>Microsoft Office PowerPoint</Application>
  <PresentationFormat>On-screen Show (4:3)</PresentationFormat>
  <Paragraphs>23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Notesz</vt:lpstr>
      <vt:lpstr>Lezárási, kiértékelési fázis </vt:lpstr>
      <vt:lpstr>A lezárási, kiértékelési fázis fontossága</vt:lpstr>
      <vt:lpstr>A lezárási, kiértékelési fázis fontosabb feladatai</vt:lpstr>
      <vt:lpstr>Vizsgálati lehetőségek Excelben:  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152</cp:revision>
  <cp:lastPrinted>1601-01-01T00:00:00Z</cp:lastPrinted>
  <dcterms:created xsi:type="dcterms:W3CDTF">2001-10-04T13:18:56Z</dcterms:created>
  <dcterms:modified xsi:type="dcterms:W3CDTF">2009-05-14T15:40:58Z</dcterms:modified>
</cp:coreProperties>
</file>