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9949D495-71CE-4F43-8011-C4B72A677E20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D715C59-9D96-4F23-B5E9-497C265D27CF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FEC2D6-E411-4595-8A77-016E34F3C021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27BED2-1A26-4A5B-AE81-55E6C3EF2463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EDA41E-7A66-4102-AC4A-DDD64E79F555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519DE7-3046-4F26-8F46-78578CE2E170}" type="slidenum">
              <a:rPr lang="en-GB"/>
              <a:pPr/>
              <a:t>4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69094E-0C8A-4D6A-8E20-5461942AD653}" type="slidenum">
              <a:rPr lang="en-GB"/>
              <a:pPr/>
              <a:t>5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399E62-02B0-4B8D-B1F0-7FFCD22108EB}" type="slidenum">
              <a:rPr lang="en-GB"/>
              <a:pPr/>
              <a:t>6</a:t>
            </a:fld>
            <a:endParaRPr lang="en-GB"/>
          </a:p>
        </p:txBody>
      </p:sp>
      <p:sp>
        <p:nvSpPr>
          <p:cNvPr id="87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E903D2-F063-4256-9AAE-C1ECB0F18A8E}" type="slidenum">
              <a:rPr lang="en-GB"/>
              <a:pPr/>
              <a:t>7</a:t>
            </a:fld>
            <a:endParaRPr lang="en-GB"/>
          </a:p>
        </p:txBody>
      </p:sp>
      <p:sp>
        <p:nvSpPr>
          <p:cNvPr id="88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6AB47-DD34-4DC5-829B-AF1D00425E58}" type="slidenum">
              <a:rPr lang="en-GB"/>
              <a:pPr/>
              <a:t>8</a:t>
            </a:fld>
            <a:endParaRPr lang="en-GB"/>
          </a:p>
        </p:txBody>
      </p:sp>
      <p:sp>
        <p:nvSpPr>
          <p:cNvPr id="88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D39345-5283-4BCF-A13B-4E79EB62E5AE}" type="slidenum">
              <a:rPr lang="en-GB"/>
              <a:pPr/>
              <a:t>9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C24EA3-3A82-48A6-9128-AC4225D22E85}" type="slidenum">
              <a:rPr lang="en-GB"/>
              <a:pPr/>
              <a:t>10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42AE44-0EB9-4E5F-A91B-B5A2AC5B4F7B}" type="slidenum">
              <a:rPr lang="en-GB"/>
              <a:pPr/>
              <a:t>11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D37F46-E6DF-48C6-AB08-3DCCE1209190}" type="slidenum">
              <a:rPr lang="en-GB"/>
              <a:pPr/>
              <a:t>12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0209DFC-0BB0-4EFE-9786-FE1C030E560C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3200"/>
              <a:t>Kockázat, probléma, változás és dokumentumkezelés 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Kockázat</a:t>
            </a:r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kockázat annak veszélye, hogy egy esemény vagy intézkedés hatására a tevékenység eredménye eltér a tervezettől. </a:t>
            </a:r>
          </a:p>
          <a:p>
            <a:r>
              <a:rPr lang="hu-HU"/>
              <a:t>Megállapítható, hogy a kockázati tényezők bekövetkezési valószínűsége és kárpotenciálja változó, ebből adódóan a kockázat többnyire a bizonytalanság számszerűsíthető negatív vagy pozitív következményeit jelenti.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Kockázatkezelés</a:t>
            </a:r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Kockázatkezelésnek nevezzük azon tevékenységek összességét, melyek elősegítik, hogy egy tevékenység tényleges eredménye a lehető legjobban közelítse meg az elvárt eredményt.</a:t>
            </a:r>
          </a:p>
          <a:p>
            <a:r>
              <a:rPr lang="hu-HU"/>
              <a:t>A kockázatkezelés célja olyan optimális kockázatkezelési szint meghatározása, amely szinten a felmért és kezelt kockázati tényezők az üzleti folyamatokat csak az előre meghatározott mértékben befolyásolják.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Általános értelemben vett kockázatkezelés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Általános értelemben vett kockázatkezelésről akkor beszélhetünk, ha tudatos erőfeszítések történnek a kockázati források rendszeres azonosítása és értékelése, valamint az ehhez kapcsolódó kockázatcsökkentő intézkedések kidolgozása és megvalósítása érdekében.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5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kockázatok leggyakoribb okai</a:t>
            </a:r>
          </a:p>
        </p:txBody>
      </p:sp>
      <p:sp>
        <p:nvSpPr>
          <p:cNvPr id="87450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hu-HU"/>
              <a:t>Pontatlan becslések</a:t>
            </a:r>
          </a:p>
          <a:p>
            <a:r>
              <a:rPr lang="hu-HU"/>
              <a:t>Gyenge irányítás</a:t>
            </a:r>
          </a:p>
          <a:p>
            <a:r>
              <a:rPr lang="hu-HU"/>
              <a:t>A projektvezető tapasztalatának a hiánya</a:t>
            </a:r>
          </a:p>
          <a:p>
            <a:r>
              <a:rPr lang="hu-HU"/>
              <a:t>Új technológia</a:t>
            </a:r>
          </a:p>
          <a:p>
            <a:r>
              <a:rPr lang="hu-HU"/>
              <a:t>Gyakorlatlan munkacsapat </a:t>
            </a:r>
          </a:p>
        </p:txBody>
      </p:sp>
      <p:sp>
        <p:nvSpPr>
          <p:cNvPr id="87450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u-HU"/>
              <a:t>Ellenséges felhasználói környezet</a:t>
            </a:r>
          </a:p>
          <a:p>
            <a:r>
              <a:rPr lang="hu-HU"/>
              <a:t>Az ügyfél környezetének változékonysága </a:t>
            </a:r>
          </a:p>
          <a:p>
            <a:r>
              <a:rPr lang="hu-HU"/>
              <a:t>Nem megfelelő alvállalkozók, szállítók</a:t>
            </a:r>
          </a:p>
          <a:p>
            <a:r>
              <a:rPr lang="hu-HU"/>
              <a:t>Rajtunk kívül álló események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Kockázatkezelési lehetőségek</a:t>
            </a:r>
          </a:p>
        </p:txBody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 b="1"/>
              <a:t>Elkerülés: </a:t>
            </a:r>
            <a:r>
              <a:rPr lang="hu-HU" sz="2400"/>
              <a:t>Nem indítunk olyan tevékenységet, amelynek kimenetele kétséges. </a:t>
            </a:r>
            <a:endParaRPr lang="hu-HU" sz="2400" b="1"/>
          </a:p>
          <a:p>
            <a:r>
              <a:rPr lang="hu-HU" sz="2400" b="1"/>
              <a:t>Csökkentés: </a:t>
            </a:r>
            <a:r>
              <a:rPr lang="hu-HU" sz="2400"/>
              <a:t>A tevékenység megkezdése előtt teszünk lépéseket az adott kockázati elem csökkentésére.</a:t>
            </a:r>
          </a:p>
          <a:p>
            <a:r>
              <a:rPr lang="hu-HU" sz="2400" b="1"/>
              <a:t>Kompenzálás: </a:t>
            </a:r>
            <a:r>
              <a:rPr lang="hu-HU" sz="2400"/>
              <a:t>Elfogadjuk a kockázati tényező negatív hatását a tevékenységre, de egyéb tényezőkre figyelve igyekszünk ezt a hatást csökkenteni. </a:t>
            </a:r>
          </a:p>
          <a:p>
            <a:r>
              <a:rPr lang="hu-HU" sz="2400" b="1"/>
              <a:t>Megegyezés:</a:t>
            </a:r>
            <a:r>
              <a:rPr lang="hu-HU" sz="2400"/>
              <a:t> Feltesszük, hogy az adott kockázati tényező kifejti hatását, és felkészülünk a negatív hatás kezelésére.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Projektkockázatok kezelése a webes felületen</a:t>
            </a:r>
          </a:p>
        </p:txBody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bal oldali menüsáv, </a:t>
            </a:r>
            <a:r>
              <a:rPr lang="hu-HU" b="1"/>
              <a:t>Projektek (Projects)</a:t>
            </a:r>
            <a:r>
              <a:rPr lang="hu-HU"/>
              <a:t> szakasz, </a:t>
            </a:r>
            <a:r>
              <a:rPr lang="hu-HU" b="1"/>
              <a:t>Projektközpont (Projectcenter)</a:t>
            </a:r>
            <a:r>
              <a:rPr lang="hu-HU"/>
              <a:t> lap, </a:t>
            </a:r>
            <a:r>
              <a:rPr lang="hu-HU" b="1"/>
              <a:t>Ugrás </a:t>
            </a:r>
            <a:br>
              <a:rPr lang="hu-HU" b="1"/>
            </a:br>
            <a:r>
              <a:rPr lang="hu-HU" b="1"/>
              <a:t>(Go To)</a:t>
            </a:r>
            <a:r>
              <a:rPr lang="hu-HU"/>
              <a:t> </a:t>
            </a:r>
            <a:br>
              <a:rPr lang="hu-HU"/>
            </a:br>
            <a:r>
              <a:rPr lang="hu-HU"/>
              <a:t>gomb, </a:t>
            </a:r>
            <a:br>
              <a:rPr lang="hu-HU"/>
            </a:br>
            <a:r>
              <a:rPr lang="hu-HU" b="1"/>
              <a:t>Kocká-</a:t>
            </a:r>
            <a:br>
              <a:rPr lang="hu-HU" b="1"/>
            </a:br>
            <a:r>
              <a:rPr lang="hu-HU" b="1"/>
              <a:t>zatok </a:t>
            </a:r>
            <a:br>
              <a:rPr lang="hu-HU" b="1"/>
            </a:br>
            <a:r>
              <a:rPr lang="hu-HU" b="1"/>
              <a:t>(Risks)</a:t>
            </a:r>
            <a:r>
              <a:rPr lang="hu-HU"/>
              <a:t> </a:t>
            </a:r>
            <a:br>
              <a:rPr lang="hu-HU"/>
            </a:br>
            <a:r>
              <a:rPr lang="hu-HU"/>
              <a:t>funkció.</a:t>
            </a:r>
          </a:p>
        </p:txBody>
      </p:sp>
      <p:pic>
        <p:nvPicPr>
          <p:cNvPr id="8796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5513" y="2708275"/>
            <a:ext cx="604837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Kockázat rögzítése</a:t>
            </a:r>
          </a:p>
        </p:txBody>
      </p:sp>
      <p:pic>
        <p:nvPicPr>
          <p:cNvPr id="88166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675" y="1773238"/>
            <a:ext cx="748665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Multiply 3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Problémák</a:t>
            </a:r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kockázatok egy részét sajnos a leggondosabb felkészülés mellett is csak akkor vesszük észre, amikor már vagy kifejtette hatását, vagy elkezdte azt. Ebben a fázisban már nem kockázatokról, hanem problémákról beszélünk. Ezek kezelésére a program ugyancsak kínál számunkra lehetőséget.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Projektproblémák kezelése a webes felületen</a:t>
            </a:r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Bal oldali menüsáv </a:t>
            </a:r>
            <a:r>
              <a:rPr lang="hu-HU" b="1"/>
              <a:t>Projektek (Projects)</a:t>
            </a:r>
            <a:r>
              <a:rPr lang="hu-HU"/>
              <a:t> szakasz, </a:t>
            </a:r>
            <a:r>
              <a:rPr lang="hu-HU" b="1"/>
              <a:t>Projektközpont (Projectcenter)</a:t>
            </a:r>
            <a:r>
              <a:rPr lang="hu-HU"/>
              <a:t> lap, </a:t>
            </a:r>
            <a:r>
              <a:rPr lang="hu-HU" b="1"/>
              <a:t>Ugrás (Go To)</a:t>
            </a:r>
            <a:r>
              <a:rPr lang="hu-HU"/>
              <a:t> gomb, </a:t>
            </a:r>
            <a:r>
              <a:rPr lang="hu-HU" b="1"/>
              <a:t>Problémák (Issues)</a:t>
            </a:r>
            <a:r>
              <a:rPr lang="hu-HU"/>
              <a:t> elem.</a:t>
            </a:r>
          </a:p>
        </p:txBody>
      </p:sp>
      <p:pic>
        <p:nvPicPr>
          <p:cNvPr id="88678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65500"/>
            <a:ext cx="82105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Dokumentumok </a:t>
            </a:r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Bal oldali menüsáv, </a:t>
            </a:r>
            <a:r>
              <a:rPr lang="hu-HU" b="1"/>
              <a:t>Projektek (Projects)</a:t>
            </a:r>
            <a:r>
              <a:rPr lang="hu-HU"/>
              <a:t> szakasz, </a:t>
            </a:r>
            <a:r>
              <a:rPr lang="hu-HU" b="1"/>
              <a:t>Projektközpont (Projectcenter)</a:t>
            </a:r>
            <a:r>
              <a:rPr lang="hu-HU"/>
              <a:t> lap, az </a:t>
            </a:r>
            <a:r>
              <a:rPr lang="hu-HU" b="1"/>
              <a:t>Ugrás</a:t>
            </a:r>
            <a:br>
              <a:rPr lang="hu-HU" b="1"/>
            </a:br>
            <a:r>
              <a:rPr lang="hu-HU" b="1"/>
              <a:t>(Go To)</a:t>
            </a:r>
            <a:r>
              <a:rPr lang="hu-HU"/>
              <a:t> </a:t>
            </a:r>
            <a:br>
              <a:rPr lang="hu-HU"/>
            </a:br>
            <a:r>
              <a:rPr lang="hu-HU"/>
              <a:t>gomb, </a:t>
            </a:r>
            <a:br>
              <a:rPr lang="hu-HU"/>
            </a:br>
            <a:r>
              <a:rPr lang="hu-HU" b="1"/>
              <a:t>Dokumen-</a:t>
            </a:r>
            <a:br>
              <a:rPr lang="hu-HU" b="1"/>
            </a:br>
            <a:r>
              <a:rPr lang="hu-HU" b="1"/>
              <a:t>tumok </a:t>
            </a:r>
            <a:br>
              <a:rPr lang="hu-HU" b="1"/>
            </a:br>
            <a:r>
              <a:rPr lang="hu-HU" b="1"/>
              <a:t>(Docu-</a:t>
            </a:r>
            <a:br>
              <a:rPr lang="hu-HU" b="1"/>
            </a:br>
            <a:r>
              <a:rPr lang="hu-HU" b="1"/>
              <a:t>ments)</a:t>
            </a:r>
            <a:r>
              <a:rPr lang="hu-HU"/>
              <a:t/>
            </a:r>
            <a:br>
              <a:rPr lang="hu-HU"/>
            </a:br>
            <a:r>
              <a:rPr lang="hu-HU"/>
              <a:t>funkció.</a:t>
            </a:r>
          </a:p>
        </p:txBody>
      </p:sp>
      <p:pic>
        <p:nvPicPr>
          <p:cNvPr id="88883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0338" y="2728913"/>
            <a:ext cx="604837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Dokumentumelemek</a:t>
            </a:r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Létrehozás (Create)</a:t>
            </a:r>
            <a:r>
              <a:rPr lang="hu-HU"/>
              <a:t> gomb. </a:t>
            </a:r>
          </a:p>
        </p:txBody>
      </p:sp>
      <p:pic>
        <p:nvPicPr>
          <p:cNvPr id="89088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57350" y="2489200"/>
            <a:ext cx="5829300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Multiply 4"/>
          <p:cNvSpPr/>
          <p:nvPr/>
        </p:nvSpPr>
        <p:spPr bwMode="auto">
          <a:xfrm>
            <a:off x="1428728" y="1857364"/>
            <a:ext cx="6000792" cy="4643470"/>
          </a:xfrm>
          <a:prstGeom prst="mathMultiply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4718</TotalTime>
  <Words>388</Words>
  <Application>Microsoft Office PowerPoint</Application>
  <PresentationFormat>On-screen Show (4:3)</PresentationFormat>
  <Paragraphs>49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Notesz</vt:lpstr>
      <vt:lpstr>Kockázat, probléma, változás és dokumentumkezelés </vt:lpstr>
      <vt:lpstr>Kockázat</vt:lpstr>
      <vt:lpstr>Kockázatkezelés</vt:lpstr>
      <vt:lpstr>Általános értelemben vett kockázatkezelés</vt:lpstr>
      <vt:lpstr>A kockázatok leggyakoribb okai</vt:lpstr>
      <vt:lpstr>Kockázatkezelési lehetőségek</vt:lpstr>
      <vt:lpstr>Projektkockázatok kezelése a webes felületen</vt:lpstr>
      <vt:lpstr>Kockázat rögzítése</vt:lpstr>
      <vt:lpstr>Problémák</vt:lpstr>
      <vt:lpstr>Projektproblémák kezelése a webes felületen</vt:lpstr>
      <vt:lpstr>Dokumentumok </vt:lpstr>
      <vt:lpstr>Dokumentumelemek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155</cp:revision>
  <cp:lastPrinted>1601-01-01T00:00:00Z</cp:lastPrinted>
  <dcterms:created xsi:type="dcterms:W3CDTF">2001-10-04T13:18:56Z</dcterms:created>
  <dcterms:modified xsi:type="dcterms:W3CDTF">2009-05-14T14:32:55Z</dcterms:modified>
</cp:coreProperties>
</file>