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A21CF23-41DD-4448-B872-961657131FC1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1F02DD-A960-466B-AA4E-666F753FBD0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F0D59-9C78-40EE-BA2A-4853BC3A432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CB8FF-F088-444E-8050-8B8D0EE71A65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3B58E-AF52-4C41-BDE1-8A89A5DF9FDA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3208DB-6A0F-4B4E-ACEC-38DBD33FBC18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D87A3-6C38-4E2A-BEA9-4945BE0D5016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63E61-9AC8-4845-B465-CEF404467750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5D40C8-F236-4156-8839-B65D563A0A94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B0BED-E73B-4FED-87B5-0D47FD655DF5}" type="slidenum">
              <a:rPr lang="en-GB"/>
              <a:pPr/>
              <a:t>8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3BDB7D-308E-42E7-83BE-7BB2C4809DD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Egyéni költségkezelés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Költségkeretek, számlák kezelése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Egyéni mezőkkel: </a:t>
            </a:r>
            <a:r>
              <a:rPr lang="hu-HU" b="1"/>
              <a:t>Költség1, Költség2, </a:t>
            </a:r>
            <a:r>
              <a:rPr lang="hu-HU"/>
              <a:t>…, stb. (</a:t>
            </a:r>
            <a:r>
              <a:rPr lang="hu-HU" b="1"/>
              <a:t>Cost1</a:t>
            </a:r>
            <a:r>
              <a:rPr lang="hu-HU"/>
              <a:t>, </a:t>
            </a:r>
            <a:r>
              <a:rPr lang="hu-HU" b="1"/>
              <a:t>Cost2</a:t>
            </a:r>
            <a:r>
              <a:rPr lang="hu-HU"/>
              <a:t>, …, stb.)</a:t>
            </a:r>
          </a:p>
          <a:p>
            <a:r>
              <a:rPr lang="hu-HU"/>
              <a:t>Egyéni mezőkbe írt képletekkel</a:t>
            </a:r>
          </a:p>
          <a:p>
            <a:r>
              <a:rPr lang="hu-HU" b="1"/>
              <a:t>Formátum (Format)</a:t>
            </a:r>
            <a:r>
              <a:rPr lang="hu-HU"/>
              <a:t> -&gt; </a:t>
            </a:r>
            <a:r>
              <a:rPr lang="hu-HU" b="1"/>
              <a:t>Sávstílusok (Bar Styles)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smtClean="0"/>
              <a:t>Vedofal.mpp fájlt</a:t>
            </a:r>
            <a:r>
              <a:rPr lang="hu-HU"/>
              <a:t>! </a:t>
            </a:r>
          </a:p>
          <a:p>
            <a:r>
              <a:rPr lang="hu-HU"/>
              <a:t>Hozzunk létre ablakot a keretek és a számlák felvételére!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Kapcsoljuk ki az automatikus </a:t>
            </a:r>
            <a:br>
              <a:rPr lang="hu-HU"/>
            </a:br>
            <a:r>
              <a:rPr lang="hu-HU"/>
              <a:t>kapcsolatlétrehozást!</a:t>
            </a:r>
          </a:p>
        </p:txBody>
      </p:sp>
      <p:pic>
        <p:nvPicPr>
          <p:cNvPr id="872455" name="Picture 7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  <p:pic>
        <p:nvPicPr>
          <p:cNvPr id="87245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6938" y="3178175"/>
            <a:ext cx="3962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245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5880100"/>
            <a:ext cx="4114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Vegyünk fel mindhárom főtevékenységhez egy-egy keretet mérföldkő formájában!</a:t>
            </a:r>
          </a:p>
          <a:p>
            <a:r>
              <a:rPr lang="hu-HU"/>
              <a:t>Az első legyen 200.000 Ft</a:t>
            </a:r>
          </a:p>
          <a:p>
            <a:r>
              <a:rPr lang="hu-HU"/>
              <a:t>A második 400.000 Ft</a:t>
            </a:r>
          </a:p>
          <a:p>
            <a:r>
              <a:rPr lang="hu-HU"/>
              <a:t>A harmadik 300.000 Ft</a:t>
            </a:r>
          </a:p>
          <a:p>
            <a:r>
              <a:rPr lang="hu-HU"/>
              <a:t>Ez utóbbi dátuma legyen </a:t>
            </a:r>
            <a:r>
              <a:rPr lang="hu-HU" b="1" i="1"/>
              <a:t>2007.11.01.</a:t>
            </a:r>
            <a:r>
              <a:rPr lang="hu-HU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Vegy</a:t>
            </a:r>
            <a:r>
              <a:rPr lang="hu-HU">
                <a:latin typeface="Tahoma" charset="0"/>
              </a:rPr>
              <a:t>ü</a:t>
            </a:r>
            <a:r>
              <a:rPr lang="hu-HU"/>
              <a:t>nk fel </a:t>
            </a:r>
            <a:r>
              <a:rPr lang="hu-HU" smtClean="0"/>
              <a:t>számlákat </a:t>
            </a:r>
            <a:r>
              <a:rPr lang="hu-HU"/>
              <a:t>is az alábbi módon:</a:t>
            </a:r>
          </a:p>
          <a:p>
            <a:pPr lvl="1">
              <a:lnSpc>
                <a:spcPct val="90000"/>
              </a:lnSpc>
            </a:pPr>
            <a:r>
              <a:rPr lang="hu-HU" b="1" i="1"/>
              <a:t>Tereprendezés kész</a:t>
            </a:r>
            <a:r>
              <a:rPr lang="hu-HU"/>
              <a:t> alá: </a:t>
            </a:r>
            <a:r>
              <a:rPr lang="hu-HU" b="1" i="1"/>
              <a:t>Számla1</a:t>
            </a:r>
            <a:r>
              <a:rPr lang="hu-HU"/>
              <a:t>, </a:t>
            </a:r>
            <a:r>
              <a:rPr lang="hu-HU" b="1" i="1"/>
              <a:t>október 11.</a:t>
            </a:r>
            <a:r>
              <a:rPr lang="hu-HU"/>
              <a:t>, </a:t>
            </a:r>
            <a:r>
              <a:rPr lang="hu-HU" b="1" i="1"/>
              <a:t>80.000 Ft</a:t>
            </a:r>
          </a:p>
          <a:p>
            <a:pPr lvl="1">
              <a:lnSpc>
                <a:spcPct val="90000"/>
              </a:lnSpc>
            </a:pPr>
            <a:r>
              <a:rPr lang="hu-HU" b="1" i="1" smtClean="0"/>
              <a:t>Felvonulási </a:t>
            </a:r>
            <a:r>
              <a:rPr lang="hu-HU" b="1" i="1"/>
              <a:t>épület elkészült</a:t>
            </a:r>
            <a:r>
              <a:rPr lang="hu-HU"/>
              <a:t> alá: </a:t>
            </a:r>
            <a:r>
              <a:rPr lang="hu-HU" b="1" i="1"/>
              <a:t>Számla2</a:t>
            </a:r>
            <a:r>
              <a:rPr lang="hu-HU"/>
              <a:t>, </a:t>
            </a:r>
            <a:r>
              <a:rPr lang="hu-HU" b="1" i="1"/>
              <a:t>október 15.</a:t>
            </a:r>
            <a:r>
              <a:rPr lang="hu-HU"/>
              <a:t>, </a:t>
            </a:r>
            <a:r>
              <a:rPr lang="hu-HU" b="1" i="1"/>
              <a:t>100.000 Ft</a:t>
            </a:r>
          </a:p>
          <a:p>
            <a:pPr lvl="1">
              <a:lnSpc>
                <a:spcPct val="90000"/>
              </a:lnSpc>
            </a:pPr>
            <a:r>
              <a:rPr lang="hu-HU" b="1" i="1"/>
              <a:t>Ellenőrzés</a:t>
            </a:r>
            <a:r>
              <a:rPr lang="hu-HU"/>
              <a:t> alá: </a:t>
            </a:r>
            <a:r>
              <a:rPr lang="hu-HU" b="1" i="1"/>
              <a:t>Számla3</a:t>
            </a:r>
            <a:r>
              <a:rPr lang="hu-HU"/>
              <a:t>, </a:t>
            </a:r>
            <a:r>
              <a:rPr lang="hu-HU" b="1" i="1"/>
              <a:t>október 29.</a:t>
            </a:r>
            <a:r>
              <a:rPr lang="hu-HU"/>
              <a:t>, </a:t>
            </a:r>
            <a:r>
              <a:rPr lang="hu-HU" b="1" i="1"/>
              <a:t>150.000 Ft</a:t>
            </a:r>
          </a:p>
          <a:p>
            <a:pPr lvl="1">
              <a:lnSpc>
                <a:spcPct val="90000"/>
              </a:lnSpc>
            </a:pPr>
            <a:r>
              <a:rPr lang="hu-HU" b="1" i="1" smtClean="0"/>
              <a:t>Kiszámlázhatóak </a:t>
            </a:r>
            <a:r>
              <a:rPr lang="hu-HU" b="1" i="1"/>
              <a:t>a védőfallal kapcsolatos munkálatok</a:t>
            </a:r>
            <a:r>
              <a:rPr lang="hu-HU"/>
              <a:t> alá: </a:t>
            </a:r>
            <a:r>
              <a:rPr lang="hu-HU" b="1" i="1"/>
              <a:t>Számla4</a:t>
            </a:r>
            <a:r>
              <a:rPr lang="hu-HU"/>
              <a:t>, </a:t>
            </a:r>
            <a:r>
              <a:rPr lang="hu-HU" b="1" i="1"/>
              <a:t>november 6.</a:t>
            </a:r>
            <a:r>
              <a:rPr lang="hu-HU"/>
              <a:t>, </a:t>
            </a:r>
            <a:r>
              <a:rPr lang="hu-HU" b="1" i="1"/>
              <a:t>250.000 Ft</a:t>
            </a:r>
          </a:p>
          <a:p>
            <a:pPr lvl="1">
              <a:lnSpc>
                <a:spcPct val="90000"/>
              </a:lnSpc>
            </a:pPr>
            <a:r>
              <a:rPr lang="hu-HU" b="1" i="1"/>
              <a:t>Szigetelés elkészítése</a:t>
            </a:r>
            <a:r>
              <a:rPr lang="hu-HU"/>
              <a:t> alá: </a:t>
            </a:r>
            <a:r>
              <a:rPr lang="hu-HU" b="1" i="1"/>
              <a:t>Számla5</a:t>
            </a:r>
            <a:r>
              <a:rPr lang="hu-HU"/>
              <a:t>, </a:t>
            </a:r>
            <a:r>
              <a:rPr lang="hu-HU" b="1" i="1"/>
              <a:t>november 12.</a:t>
            </a:r>
            <a:r>
              <a:rPr lang="hu-HU"/>
              <a:t>, </a:t>
            </a:r>
            <a:r>
              <a:rPr lang="hu-HU" b="1" i="1"/>
              <a:t>150.000 Ft</a:t>
            </a:r>
          </a:p>
          <a:p>
            <a:pPr lvl="1">
              <a:lnSpc>
                <a:spcPct val="90000"/>
              </a:lnSpc>
            </a:pPr>
            <a:r>
              <a:rPr lang="hu-HU" b="1" i="1"/>
              <a:t>Felvonulási épület elbontása</a:t>
            </a:r>
            <a:r>
              <a:rPr lang="hu-HU"/>
              <a:t> alá: </a:t>
            </a:r>
            <a:r>
              <a:rPr lang="hu-HU" b="1" i="1"/>
              <a:t>Számla6, november 15.</a:t>
            </a:r>
            <a:r>
              <a:rPr lang="hu-HU"/>
              <a:t>, </a:t>
            </a:r>
            <a:r>
              <a:rPr lang="hu-HU" b="1" i="1"/>
              <a:t>200.000 Ft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Legyen minden keret zöld felfelé-, minden számla piros lefelé mutató háromszög!</a:t>
            </a:r>
          </a:p>
          <a:p>
            <a:r>
              <a:rPr lang="hu-HU"/>
              <a:t>Legyen rajtuk felt</a:t>
            </a:r>
            <a:r>
              <a:rPr lang="hu-HU">
                <a:latin typeface="Tahoma" charset="0"/>
              </a:rPr>
              <a:t>ü</a:t>
            </a:r>
            <a:r>
              <a:rPr lang="hu-HU"/>
              <a:t>ntetve a megnevezés és az összeg is!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</a:t>
            </a:r>
            <a:r>
              <a:rPr lang="hu-HU">
                <a:solidFill>
                  <a:srgbClr val="000000"/>
                </a:solidFill>
              </a:rPr>
              <a:t>ü</a:t>
            </a:r>
            <a:r>
              <a:rPr lang="hu-HU"/>
              <a:t>ntess</a:t>
            </a:r>
            <a:r>
              <a:rPr lang="hu-HU">
                <a:solidFill>
                  <a:srgbClr val="000000"/>
                </a:solidFill>
              </a:rPr>
              <a:t>ü</a:t>
            </a:r>
            <a:r>
              <a:rPr lang="hu-HU"/>
              <a:t>k fel az egyenlegeket is a főtevékenységeken!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Emelj</a:t>
            </a:r>
            <a:r>
              <a:rPr lang="hu-HU">
                <a:solidFill>
                  <a:srgbClr val="000000"/>
                </a:solidFill>
              </a:rPr>
              <a:t>ü</a:t>
            </a:r>
            <a:r>
              <a:rPr lang="hu-HU"/>
              <a:t>k ki az eltéréseket!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4685</TotalTime>
  <Words>223</Words>
  <Application>Microsoft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Notesz</vt:lpstr>
      <vt:lpstr>Egyéni költségkezelés</vt:lpstr>
      <vt:lpstr>Költségkeretek, számlák kezelése</vt:lpstr>
      <vt:lpstr>Feladat</vt:lpstr>
      <vt:lpstr>Feladat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158</cp:revision>
  <cp:lastPrinted>1601-01-01T00:00:00Z</cp:lastPrinted>
  <dcterms:created xsi:type="dcterms:W3CDTF">2001-10-04T13:18:56Z</dcterms:created>
  <dcterms:modified xsi:type="dcterms:W3CDTF">2009-05-09T06:40:44Z</dcterms:modified>
</cp:coreProperties>
</file>