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9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358F60FB-DD8D-4CA7-8DE7-72AB0666EA27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6A3F76-236B-4D4A-AA91-18914A49D7D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80985B-CEDD-4DA8-8F9A-B9E19269191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66CEDD-828A-411A-AA34-FA03C3FB0109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778859-0D4C-438F-A21E-1A127B46E56A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762003-CD6B-4FE0-8ADC-D8CF228EAC0B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8A336B-6610-48C8-90EA-3989AE8ED57B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F24F9E-0D9D-485C-A4A7-61598EA225C9}" type="slidenum">
              <a:rPr lang="en-GB"/>
              <a:pPr/>
              <a:t>6</a:t>
            </a:fld>
            <a:endParaRPr lang="en-GB"/>
          </a:p>
        </p:txBody>
      </p:sp>
      <p:sp>
        <p:nvSpPr>
          <p:cNvPr id="8816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875C92-2E4B-449B-AF20-159E1B584E83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9CED68-38D4-4098-A5F6-F2BFE37D0C2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Nevek.xl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Egyéb erőforrás-kezelési képességek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erőforrások strukturálási módjai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RBS-kód</a:t>
            </a:r>
          </a:p>
          <a:p>
            <a:r>
              <a:rPr lang="hu-HU"/>
              <a:t>Egyéni szerkezetkódok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Erőforrások egyéni szervezeti felépítésbe rendezése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Szerkezeti kód 1,2, n (Outline Code 1,2, n)</a:t>
            </a:r>
            <a:r>
              <a:rPr lang="hu-HU"/>
              <a:t> mezők testre szabása, felhasználása.</a:t>
            </a:r>
          </a:p>
          <a:p>
            <a:r>
              <a:rPr lang="hu-HU" b="1"/>
              <a:t>Projekt (Project)</a:t>
            </a:r>
            <a:r>
              <a:rPr lang="hu-HU"/>
              <a:t> -&gt; </a:t>
            </a:r>
            <a:r>
              <a:rPr lang="hu-HU" b="1"/>
              <a:t>Csoportosítás alapja (Group by)</a:t>
            </a:r>
            <a:r>
              <a:rPr lang="hu-HU"/>
              <a:t> -&gt; </a:t>
            </a:r>
            <a:r>
              <a:rPr lang="hu-HU" b="1"/>
              <a:t>További csoportok (More Groups)</a:t>
            </a:r>
            <a:r>
              <a:rPr lang="hu-HU"/>
              <a:t> ablaknál az </a:t>
            </a:r>
            <a:r>
              <a:rPr lang="hu-HU" b="1"/>
              <a:t>Új (New)</a:t>
            </a:r>
            <a:r>
              <a:rPr lang="hu-HU"/>
              <a:t> gomb, majd </a:t>
            </a:r>
            <a:br>
              <a:rPr lang="hu-HU"/>
            </a:br>
            <a:r>
              <a:rPr lang="hu-HU"/>
              <a:t>csoportosítási alapként a felhasznált szerkezetkód megadása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szervezeti felépítést leíró struktúra megadása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</a:t>
            </a:r>
            <a:r>
              <a:rPr lang="hu-HU"/>
              <a:t> -&gt; </a:t>
            </a:r>
            <a:r>
              <a:rPr lang="hu-HU" b="1"/>
              <a:t>Testreszabás (Customize)</a:t>
            </a:r>
            <a:r>
              <a:rPr lang="hu-HU"/>
              <a:t> -&gt; </a:t>
            </a:r>
            <a:r>
              <a:rPr lang="hu-HU" b="1"/>
              <a:t>Mezők (Fields)</a:t>
            </a:r>
            <a:r>
              <a:rPr lang="hu-HU"/>
              <a:t> -&gt; </a:t>
            </a:r>
            <a:r>
              <a:rPr lang="hu-HU" b="1"/>
              <a:t>Egyéni szerkezeti kódok (Custom</a:t>
            </a:r>
            <a:r>
              <a:rPr lang="hu-HU"/>
              <a:t> </a:t>
            </a:r>
            <a:r>
              <a:rPr lang="hu-HU" b="1"/>
              <a:t>Outline Codes) </a:t>
            </a:r>
            <a:r>
              <a:rPr lang="hu-HU"/>
              <a:t>-&gt; </a:t>
            </a:r>
            <a:r>
              <a:rPr lang="hu-HU" b="1"/>
              <a:t>Maszk </a:t>
            </a:r>
            <a:br>
              <a:rPr lang="hu-HU" b="1"/>
            </a:br>
            <a:r>
              <a:rPr lang="hu-HU" b="1"/>
              <a:t>szerkesztése </a:t>
            </a:r>
            <a:br>
              <a:rPr lang="hu-HU" b="1"/>
            </a:br>
            <a:r>
              <a:rPr lang="hu-HU" b="1"/>
              <a:t>(Edit Mask)</a:t>
            </a:r>
          </a:p>
        </p:txBody>
      </p:sp>
      <p:pic>
        <p:nvPicPr>
          <p:cNvPr id="8745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1063" y="3141663"/>
            <a:ext cx="489585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Szervezeti egységek felvétele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Keresési tábla </a:t>
            </a:r>
            <a:br>
              <a:rPr lang="hu-HU" b="1"/>
            </a:br>
            <a:r>
              <a:rPr lang="hu-HU" b="1"/>
              <a:t>(Lookup Table)</a:t>
            </a:r>
            <a:r>
              <a:rPr lang="hu-HU"/>
              <a:t/>
            </a:r>
            <a:br>
              <a:rPr lang="hu-HU"/>
            </a:br>
            <a:r>
              <a:rPr lang="hu-HU"/>
              <a:t>szakasz</a:t>
            </a:r>
          </a:p>
        </p:txBody>
      </p:sp>
      <p:pic>
        <p:nvPicPr>
          <p:cNvPr id="87655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700213"/>
            <a:ext cx="42481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Erőforrásadatok importálása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Hagyományos másolás és beillesztés </a:t>
            </a:r>
            <a:endParaRPr lang="hu-HU" b="1"/>
          </a:p>
          <a:p>
            <a:r>
              <a:rPr lang="hu-HU" b="1"/>
              <a:t>Fájl (File)</a:t>
            </a:r>
            <a:r>
              <a:rPr lang="hu-HU"/>
              <a:t> menü </a:t>
            </a:r>
            <a:r>
              <a:rPr lang="hu-HU" b="1"/>
              <a:t>Megnyitás (Open)</a:t>
            </a:r>
            <a:r>
              <a:rPr lang="hu-HU"/>
              <a:t> parancs, megfelelő fájltípus és összerendelési tábla </a:t>
            </a:r>
            <a:br>
              <a:rPr lang="hu-HU"/>
            </a:br>
            <a:r>
              <a:rPr lang="hu-HU"/>
              <a:t>(</a:t>
            </a:r>
            <a:r>
              <a:rPr lang="hu-HU" b="1"/>
              <a:t>Map</a:t>
            </a:r>
            <a:r>
              <a:rPr lang="hu-HU"/>
              <a:t>) megadása</a:t>
            </a:r>
          </a:p>
          <a:p>
            <a:r>
              <a:rPr lang="hu-HU"/>
              <a:t>Az </a:t>
            </a:r>
            <a:r>
              <a:rPr lang="hu-HU" b="1"/>
              <a:t>Erőforrások hozzáadása (Add Resources)</a:t>
            </a:r>
            <a:r>
              <a:rPr lang="hu-HU"/>
              <a:t> gomb használata az </a:t>
            </a:r>
            <a:r>
              <a:rPr lang="hu-HU" b="1"/>
              <a:t>Erőforrások hozzárendelése (Assign Resources)</a:t>
            </a:r>
            <a:r>
              <a:rPr lang="hu-HU"/>
              <a:t> ablakban </a:t>
            </a:r>
            <a:br>
              <a:rPr lang="hu-HU"/>
            </a:b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Importálja be a Nevek.XLS állományt!</a:t>
            </a:r>
          </a:p>
        </p:txBody>
      </p:sp>
      <p:pic>
        <p:nvPicPr>
          <p:cNvPr id="88269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4672</TotalTime>
  <Words>142</Words>
  <Application>Microsoft PowerPoint</Application>
  <PresentationFormat>On-screen Show (4:3)</PresentationFormat>
  <Paragraphs>26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Times New Roman</vt:lpstr>
      <vt:lpstr>Arial</vt:lpstr>
      <vt:lpstr>Notesz</vt:lpstr>
      <vt:lpstr>Egyéb erőforrás-kezelési képességek</vt:lpstr>
      <vt:lpstr>Az erőforrások strukturálási módjai</vt:lpstr>
      <vt:lpstr>Erőforrások egyéni szervezeti felépítésbe rendezése</vt:lpstr>
      <vt:lpstr>A szervezeti felépítést leíró struktúra megadása</vt:lpstr>
      <vt:lpstr>Szervezeti egységek felvétele</vt:lpstr>
      <vt:lpstr>Erőforrásadatok importálása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153</cp:revision>
  <cp:lastPrinted>1601-01-01T00:00:00Z</cp:lastPrinted>
  <dcterms:created xsi:type="dcterms:W3CDTF">2001-10-04T13:18:56Z</dcterms:created>
  <dcterms:modified xsi:type="dcterms:W3CDTF">2008-12-04T11:24:38Z</dcterms:modified>
</cp:coreProperties>
</file>