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8EBE56B6-B300-413C-A14B-C70CFF1C89C9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6FB66B-17DC-410E-B0AD-AE998CFAC65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38A51-877F-4D26-BCE5-86BE4158BA26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81DD0-AF49-4CDE-9990-4A20F6640CD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0C775B-0B81-43C6-A1A5-ACC6E745F84A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D80F0-EAA6-4E7E-97DA-2CA4993645C3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60AD2A-E447-4696-ACCE-1538F67C8B0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Erőforrások a projektszerveren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Erőforrásközpont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webes felület bal oldali menüsávjának </a:t>
            </a:r>
            <a:r>
              <a:rPr lang="hu-HU" b="1"/>
              <a:t>Erőforrásközpont (Resource Center) </a:t>
            </a:r>
            <a:r>
              <a:rPr lang="hu-HU"/>
              <a:t>menüpontja</a:t>
            </a:r>
          </a:p>
        </p:txBody>
      </p:sp>
      <p:pic>
        <p:nvPicPr>
          <p:cNvPr id="8683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338513"/>
            <a:ext cx="82772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elérhetőség megtekintése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felső menüsor </a:t>
            </a:r>
            <a:r>
              <a:rPr lang="hu-HU" b="1"/>
              <a:t>Elérhetőség megtekintése (View Availability) </a:t>
            </a:r>
            <a:r>
              <a:rPr lang="hu-HU"/>
              <a:t>funkciója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1663" y="2728913"/>
            <a:ext cx="54006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egyes erőforrások feladatainak áttekintése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felső menüsor </a:t>
            </a:r>
            <a:r>
              <a:rPr lang="hu-HU" b="1"/>
              <a:t>Hozzárendelések megtekintése (View Assignments) </a:t>
            </a:r>
            <a:r>
              <a:rPr lang="hu-HU"/>
              <a:t>funkciója</a:t>
            </a:r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019425"/>
            <a:ext cx="8277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4660</TotalTime>
  <Words>57</Words>
  <Application>Microsoft PowerPoint</Application>
  <PresentationFormat>On-screen Show (4:3)</PresentationFormat>
  <Paragraphs>13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Times New Roman</vt:lpstr>
      <vt:lpstr>Arial</vt:lpstr>
      <vt:lpstr>Notesz</vt:lpstr>
      <vt:lpstr>Erőforrások a projektszerveren</vt:lpstr>
      <vt:lpstr>Erőforrásközpont </vt:lpstr>
      <vt:lpstr>Az elérhetőség megtekintése</vt:lpstr>
      <vt:lpstr>Az egyes erőforrások feladatainak áttekintése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152</cp:revision>
  <cp:lastPrinted>1601-01-01T00:00:00Z</cp:lastPrinted>
  <dcterms:created xsi:type="dcterms:W3CDTF">2001-10-04T13:18:56Z</dcterms:created>
  <dcterms:modified xsi:type="dcterms:W3CDTF">2008-12-04T11:24:01Z</dcterms:modified>
</cp:coreProperties>
</file>