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1" r:id="rId4"/>
    <p:sldId id="262" r:id="rId5"/>
    <p:sldId id="259" r:id="rId6"/>
    <p:sldId id="260" r:id="rId7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45" d="100"/>
          <a:sy n="45" d="100"/>
        </p:scale>
        <p:origin x="-114" y="-12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C5074793-5940-4CA3-9049-E5FE6C4068C0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7799940-2DEA-4B70-9177-B5D9C4D19EDE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3A7294-9CDE-4CF6-87D1-E27CE1A5BC9B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4E087D-55DF-481C-AAF0-A89A603AB1BD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000886-2414-4AC2-9381-3BFF1475F45A}" type="slidenum">
              <a:rPr lang="en-GB"/>
              <a:pPr/>
              <a:t>3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D9B92C-071B-4822-BF32-B8ACB5F90628}" type="slidenum">
              <a:rPr lang="en-GB"/>
              <a:pPr/>
              <a:t>4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86C776-27C5-4E66-92A2-EFAA99A9DEFF}" type="slidenum">
              <a:rPr lang="en-GB"/>
              <a:pPr/>
              <a:t>5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1A4C4D-E8CC-44FF-85A4-229BEC3D8F47}" type="slidenum">
              <a:rPr lang="en-GB"/>
              <a:pPr/>
              <a:t>6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E046514-DDA0-4C44-A605-A1438F9DD85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Kusza.mp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Kusz&#225;bb.mp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marL="685800" indent="-685800"/>
            <a:r>
              <a:rPr lang="hu-HU"/>
              <a:t>Ütemtervnézetek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Fontosabb tevékenységnézetek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Sávos nézet: </a:t>
            </a:r>
            <a:r>
              <a:rPr lang="hu-HU" b="1"/>
              <a:t>Gantt-diagram (Gantt Chart)</a:t>
            </a:r>
            <a:r>
              <a:rPr lang="hu-HU"/>
              <a:t> nézet</a:t>
            </a:r>
          </a:p>
          <a:p>
            <a:r>
              <a:rPr lang="hu-HU"/>
              <a:t>Hálós nézet: </a:t>
            </a:r>
            <a:r>
              <a:rPr lang="hu-HU" b="1"/>
              <a:t>Hálódiagram (Network Diagram)</a:t>
            </a:r>
          </a:p>
          <a:p>
            <a:r>
              <a:rPr lang="hu-HU"/>
              <a:t>Kapcsolatellenőrző nézet: </a:t>
            </a:r>
            <a:r>
              <a:rPr lang="hu-HU" b="1"/>
              <a:t>Kapcsolati diagram (Relationship Diagram)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Sávos nézet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/>
              <a:t>Táblázat módosítása: </a:t>
            </a:r>
            <a:r>
              <a:rPr lang="hu-HU" sz="2400" b="1"/>
              <a:t>Nézet (View)</a:t>
            </a:r>
            <a:r>
              <a:rPr lang="hu-HU" sz="2400"/>
              <a:t> menü, </a:t>
            </a:r>
            <a:r>
              <a:rPr lang="hu-HU" sz="2400" b="1"/>
              <a:t>Tábla (Table)</a:t>
            </a:r>
            <a:r>
              <a:rPr lang="hu-HU" sz="2400"/>
              <a:t> funkció és az oszlopok beszúrása, törlése. </a:t>
            </a:r>
          </a:p>
          <a:p>
            <a:r>
              <a:rPr lang="hu-HU" sz="2400"/>
              <a:t>Grafikus terület módosítása </a:t>
            </a:r>
            <a:r>
              <a:rPr lang="hu-HU" sz="2400" b="1"/>
              <a:t>Formátum (Format)</a:t>
            </a:r>
            <a:r>
              <a:rPr lang="hu-HU" sz="2400"/>
              <a:t> menüben: </a:t>
            </a:r>
          </a:p>
          <a:p>
            <a:pPr lvl="1"/>
            <a:r>
              <a:rPr lang="hu-HU" sz="2000" b="1"/>
              <a:t>Szövegstílusok (Text Styles)</a:t>
            </a:r>
            <a:r>
              <a:rPr lang="hu-HU" sz="2000"/>
              <a:t> </a:t>
            </a:r>
          </a:p>
          <a:p>
            <a:pPr lvl="1"/>
            <a:r>
              <a:rPr lang="hu-HU" sz="2000" b="1"/>
              <a:t>Sávstílusok (Bar Styles)</a:t>
            </a:r>
            <a:r>
              <a:rPr lang="hu-HU" sz="2000"/>
              <a:t> </a:t>
            </a:r>
          </a:p>
          <a:p>
            <a:pPr lvl="1"/>
            <a:r>
              <a:rPr lang="hu-HU" sz="2000" b="1"/>
              <a:t>Időskála (Timescale)</a:t>
            </a:r>
            <a:r>
              <a:rPr lang="hu-HU" sz="2000"/>
              <a:t> </a:t>
            </a:r>
          </a:p>
          <a:p>
            <a:pPr lvl="1"/>
            <a:r>
              <a:rPr lang="hu-HU" sz="2000" b="1"/>
              <a:t>Rácsvonalak (Gridlines)</a:t>
            </a:r>
            <a:r>
              <a:rPr lang="hu-HU" sz="2000"/>
              <a:t>. </a:t>
            </a:r>
          </a:p>
          <a:p>
            <a:pPr lvl="1"/>
            <a:r>
              <a:rPr lang="hu-HU" sz="2000" b="1"/>
              <a:t>Elrendezés (Layout)</a:t>
            </a:r>
            <a:r>
              <a:rPr lang="hu-HU" sz="2000"/>
              <a:t>.</a:t>
            </a:r>
          </a:p>
          <a:p>
            <a:r>
              <a:rPr lang="hu-HU" sz="2400"/>
              <a:t>További lehetőség: </a:t>
            </a:r>
            <a:r>
              <a:rPr lang="hu-HU" sz="2400" b="1"/>
              <a:t>Eszközök (Tools)</a:t>
            </a:r>
            <a:r>
              <a:rPr lang="hu-HU" sz="2400"/>
              <a:t> menü, </a:t>
            </a:r>
            <a:r>
              <a:rPr lang="hu-HU" sz="2400" b="1"/>
              <a:t>Nyomon követés (Tracking)</a:t>
            </a:r>
            <a:r>
              <a:rPr lang="hu-HU" sz="2400"/>
              <a:t> almenüjéből </a:t>
            </a:r>
            <a:r>
              <a:rPr lang="hu-HU" sz="2400" b="1"/>
              <a:t>Végrehajtási vonalak (Progress Lines)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Oszlopok megjelenítése az ütemterven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Jobb oldali egérgomb a kívánt oszlop címén, majd az </a:t>
            </a:r>
            <a:r>
              <a:rPr lang="hu-HU" b="1"/>
              <a:t>Oszlop beszúrása (Insert Column)</a:t>
            </a:r>
            <a:r>
              <a:rPr lang="hu-HU"/>
              <a:t> funkció kiválasztása. </a:t>
            </a:r>
          </a:p>
        </p:txBody>
      </p:sp>
      <p:pic>
        <p:nvPicPr>
          <p:cNvPr id="8785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5" y="3209925"/>
            <a:ext cx="748665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</a:t>
            </a:r>
            <a:r>
              <a:rPr lang="hu-HU" smtClean="0"/>
              <a:t>Kusza.mpp </a:t>
            </a:r>
            <a:r>
              <a:rPr lang="hu-HU"/>
              <a:t>állományt!</a:t>
            </a:r>
          </a:p>
          <a:p>
            <a:r>
              <a:rPr lang="hu-HU"/>
              <a:t>Nézzük meg a tevékenységeket sávos és hálós nézetben egyaránt!</a:t>
            </a:r>
          </a:p>
        </p:txBody>
      </p:sp>
      <p:pic>
        <p:nvPicPr>
          <p:cNvPr id="872453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</a:t>
            </a:r>
            <a:r>
              <a:rPr lang="hu-HU" smtClean="0"/>
              <a:t>Kuszabb.mpp </a:t>
            </a:r>
            <a:r>
              <a:rPr lang="hu-HU"/>
              <a:t>állományt!</a:t>
            </a:r>
          </a:p>
          <a:p>
            <a:r>
              <a:rPr lang="hu-HU"/>
              <a:t>Nézzük meg a tevékenységeket mindhárom nézetben!</a:t>
            </a:r>
          </a:p>
        </p:txBody>
      </p:sp>
      <p:pic>
        <p:nvPicPr>
          <p:cNvPr id="874501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4700</TotalTime>
  <Words>173</Words>
  <Application>Microsoft PowerPoint</Application>
  <PresentationFormat>On-screen Show (4:3)</PresentationFormat>
  <Paragraphs>30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Notesz</vt:lpstr>
      <vt:lpstr>Ütemtervnézetek</vt:lpstr>
      <vt:lpstr>Fontosabb tevékenységnézetek</vt:lpstr>
      <vt:lpstr>Sávos nézet</vt:lpstr>
      <vt:lpstr>Oszlopok megjelenítése az ütemterven</vt:lpstr>
      <vt:lpstr>Feladat</vt:lpstr>
      <vt:lpstr>Feladat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155</cp:revision>
  <cp:lastPrinted>1601-01-01T00:00:00Z</cp:lastPrinted>
  <dcterms:created xsi:type="dcterms:W3CDTF">2001-10-04T13:18:56Z</dcterms:created>
  <dcterms:modified xsi:type="dcterms:W3CDTF">2009-05-06T18:06:23Z</dcterms:modified>
</cp:coreProperties>
</file>