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5CA3F8D3-CB34-401C-A9C3-6D29020031E6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7321F3-F17D-472D-9BBB-EC3E023BBCE1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728CE-FC9E-4F0D-A105-623040D87DF5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A4E086-DD59-4D52-BF47-B9B92B042313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DE100E-E9FF-4C60-B739-9D06B59CC82A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0588FA-A6DD-480E-9E33-EDC5788E4EB9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71899F-5886-49D5-A6BD-3B46F10A2F4D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840033-3EB0-40C7-8A26-9DBBF49487B9}" type="slidenum">
              <a:rPr lang="en-GB"/>
              <a:pPr/>
              <a:t>6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DEC38-7C51-4AE8-A854-C7E54ACF88FC}" type="slidenum">
              <a:rPr lang="en-GB"/>
              <a:pPr/>
              <a:t>7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42B114C-1DE0-45A8-B653-1AF29D77B0FA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A tevékenységek elhelyezkedése az ütemterven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Tevékenységek az ütemterven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Sok dologtól függhet, hogy egy-egy tevékenység miért éppen ott van az ütemterven, ahol fel van tüntetve.</a:t>
            </a:r>
          </a:p>
          <a:p>
            <a:r>
              <a:rPr lang="hu-HU"/>
              <a:t>Képzeljünk el egy tevékenységet, melynek a kezdése 2007. október 1-re kell, hogy essen.</a:t>
            </a:r>
          </a:p>
          <a:p>
            <a:r>
              <a:rPr lang="hu-HU"/>
              <a:t>Hogyan adjuk ezt meg a programban?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Tevékenységek ütemezése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összefüggés megadásának módja egyáltalán nem mindegy.</a:t>
            </a:r>
          </a:p>
          <a:p>
            <a:r>
              <a:rPr lang="hu-HU"/>
              <a:t>Minden esetben az okot kell feltárni, és a megoldást is aszerint kell kiválasztani.</a:t>
            </a:r>
          </a:p>
          <a:p>
            <a:r>
              <a:rPr lang="hu-HU"/>
              <a:t>Meg kell először is vizsgálni, hogy mitől is függ a kezdése vagy a befejezése.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500" name="Picture 4" descr="függő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1828800"/>
            <a:ext cx="1824038" cy="4321175"/>
          </a:xfrm>
          <a:prstGeom prst="rect">
            <a:avLst/>
          </a:prstGeom>
          <a:noFill/>
        </p:spPr>
      </p:pic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projektterven belüli függőségek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05800" cy="4724400"/>
          </a:xfrm>
        </p:spPr>
        <p:txBody>
          <a:bodyPr/>
          <a:lstStyle/>
          <a:p>
            <a:r>
              <a:rPr lang="hu-HU"/>
              <a:t>Időtől való függőségek</a:t>
            </a:r>
          </a:p>
          <a:p>
            <a:r>
              <a:rPr lang="hu-HU"/>
              <a:t>Logikai függőségek</a:t>
            </a:r>
          </a:p>
          <a:p>
            <a:r>
              <a:rPr lang="hu-HU"/>
              <a:t>Erőforráskorlátokból eredő függőségek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4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4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Időtől való függőségek</a:t>
            </a:r>
            <a:endParaRPr lang="en-GB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Naptár (Calendar)</a:t>
            </a:r>
          </a:p>
          <a:p>
            <a:r>
              <a:rPr lang="hu-HU" b="1"/>
              <a:t>Korlát (Constraint)</a:t>
            </a:r>
          </a:p>
          <a:p>
            <a:r>
              <a:rPr lang="hu-HU" b="1"/>
              <a:t>Határidő (Deadline)</a:t>
            </a:r>
          </a:p>
          <a:p>
            <a:pPr lvl="1"/>
            <a:endParaRPr lang="hu-HU" b="1"/>
          </a:p>
          <a:p>
            <a:endParaRPr lang="en-GB"/>
          </a:p>
        </p:txBody>
      </p:sp>
      <p:graphicFrame>
        <p:nvGraphicFramePr>
          <p:cNvPr id="876548" name="Object 4"/>
          <p:cNvGraphicFramePr>
            <a:graphicFrameLocks noChangeAspect="1"/>
          </p:cNvGraphicFramePr>
          <p:nvPr/>
        </p:nvGraphicFramePr>
        <p:xfrm>
          <a:off x="5562600" y="4068763"/>
          <a:ext cx="3086100" cy="2332037"/>
        </p:xfrm>
        <a:graphic>
          <a:graphicData uri="http://schemas.openxmlformats.org/presentationml/2006/ole">
            <p:oleObj spid="_x0000_s876548" name="Bitkép" r:id="rId4" imgW="1714739" imgH="1295238" progId="PBrush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Logikai függőségek</a:t>
            </a:r>
            <a:endParaRPr lang="en-GB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Kapcsolat (Link)</a:t>
            </a:r>
          </a:p>
          <a:p>
            <a:r>
              <a:rPr lang="hu-HU" b="1"/>
              <a:t>Késleltetés (Lag)</a:t>
            </a:r>
          </a:p>
          <a:p>
            <a:endParaRPr lang="en-GB"/>
          </a:p>
        </p:txBody>
      </p:sp>
      <p:graphicFrame>
        <p:nvGraphicFramePr>
          <p:cNvPr id="878596" name="Object 4"/>
          <p:cNvGraphicFramePr>
            <a:graphicFrameLocks noChangeAspect="1"/>
          </p:cNvGraphicFramePr>
          <p:nvPr/>
        </p:nvGraphicFramePr>
        <p:xfrm>
          <a:off x="6781800" y="3810000"/>
          <a:ext cx="1970088" cy="2590800"/>
        </p:xfrm>
        <a:graphic>
          <a:graphicData uri="http://schemas.openxmlformats.org/presentationml/2006/ole">
            <p:oleObj spid="_x0000_s878596" name="Bitkép" r:id="rId4" imgW="3115110" imgH="4095238" progId="PBrush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Erőforrásoktól való függőségek</a:t>
            </a:r>
            <a:endParaRPr lang="en-GB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Tevékenységhez rendelt </a:t>
            </a:r>
            <a:r>
              <a:rPr lang="hu-HU" b="1"/>
              <a:t>Erőforrások (Resources)</a:t>
            </a:r>
          </a:p>
          <a:p>
            <a:r>
              <a:rPr lang="hu-HU" b="1"/>
              <a:t>Simítási késletetések (Leveling delay)</a:t>
            </a:r>
            <a:r>
              <a:rPr lang="hu-HU"/>
              <a:t> </a:t>
            </a:r>
          </a:p>
          <a:p>
            <a:endParaRPr lang="en-GB"/>
          </a:p>
        </p:txBody>
      </p:sp>
      <p:graphicFrame>
        <p:nvGraphicFramePr>
          <p:cNvPr id="880644" name="Object 4"/>
          <p:cNvGraphicFramePr>
            <a:graphicFrameLocks noChangeAspect="1"/>
          </p:cNvGraphicFramePr>
          <p:nvPr/>
        </p:nvGraphicFramePr>
        <p:xfrm>
          <a:off x="5105400" y="3886200"/>
          <a:ext cx="3581400" cy="2581275"/>
        </p:xfrm>
        <a:graphic>
          <a:graphicData uri="http://schemas.openxmlformats.org/presentationml/2006/ole">
            <p:oleObj spid="_x0000_s880644" name="Bitkép" r:id="rId4" imgW="3580952" imgH="2580952" progId="PBrush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4682</TotalTime>
  <Words>160</Words>
  <Application>Microsoft PowerPoint</Application>
  <PresentationFormat>On-screen Show (4:3)</PresentationFormat>
  <Paragraphs>32</Paragraphs>
  <Slides>7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Notesz</vt:lpstr>
      <vt:lpstr>Bitkép</vt:lpstr>
      <vt:lpstr>A tevékenységek elhelyezkedése az ütemterven</vt:lpstr>
      <vt:lpstr>Tevékenységek az ütemterven</vt:lpstr>
      <vt:lpstr>Tevékenységek ütemezése</vt:lpstr>
      <vt:lpstr>A projektterven belüli függőségek</vt:lpstr>
      <vt:lpstr>Időtől való függőségek</vt:lpstr>
      <vt:lpstr>Logikai függőségek</vt:lpstr>
      <vt:lpstr>Erőforrásoktól való függőségek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153</cp:revision>
  <cp:lastPrinted>1601-01-01T00:00:00Z</cp:lastPrinted>
  <dcterms:created xsi:type="dcterms:W3CDTF">2001-10-04T13:18:56Z</dcterms:created>
  <dcterms:modified xsi:type="dcterms:W3CDTF">2009-04-29T15:10:20Z</dcterms:modified>
</cp:coreProperties>
</file>