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14413E6E-1B0F-498D-AC1A-70C5D37F5D5F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CA9806-87BF-462C-A2F8-48A8C574D1B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C3FCD-AE29-4A8A-BFD3-3E7DCFE628B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E27C24-2F50-4582-8F65-A1E2764343BE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8B9924-550F-4D1F-8AF4-E8F72DA82572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6CCAD0-C30A-45C6-8038-3B7D3943D031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3243DB-7E77-4175-B9F4-6264A686E1B6}" type="slidenum">
              <a:rPr lang="en-GB"/>
              <a:pPr/>
              <a:t>5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51762D-325A-466F-ABE8-C5F0D711335D}" type="slidenum">
              <a:rPr lang="en-GB"/>
              <a:pPr/>
              <a:t>6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CF7542-61E0-4F21-9F8D-8E514F35CF30}" type="slidenum">
              <a:rPr lang="en-GB"/>
              <a:pPr/>
              <a:t>7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9540EF-5A99-4688-A39D-9708CF071AFB}" type="slidenum">
              <a:rPr lang="en-GB"/>
              <a:pPr/>
              <a:t>8</a:t>
            </a:fld>
            <a:endParaRPr lang="en-GB"/>
          </a:p>
        </p:txBody>
      </p:sp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81654C-A55C-42F4-AE22-E72367C219FB}" type="slidenum">
              <a:rPr lang="en-GB"/>
              <a:pPr/>
              <a:t>9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B7BA30-AE62-4BE4-88A4-AE5E01E83100}" type="slidenum">
              <a:rPr lang="en-GB"/>
              <a:pPr/>
              <a:t>10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304312-B7D6-4D55-BBC5-45D59F51D4E3}" type="slidenum">
              <a:rPr lang="en-GB"/>
              <a:pPr/>
              <a:t>11</a:t>
            </a:fld>
            <a:endParaRPr lang="en-GB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0C1385-7EE9-4226-8671-5BE47403F7C5}" type="slidenum">
              <a:rPr lang="en-GB"/>
              <a:pPr/>
              <a:t>12</a:t>
            </a:fld>
            <a:endParaRPr lang="en-GB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8C93D4-483C-4ADA-9F21-3D5715A39F20}" type="slidenum">
              <a:rPr lang="en-GB"/>
              <a:pPr/>
              <a:t>13</a:t>
            </a:fld>
            <a:endParaRPr lang="en-GB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3C3CB6D-19E0-4D37-BBFF-E3AAC3EFF24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200"/>
              <a:t>Projektelőterv, projektköltségvetés készítése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projektterv létrehozása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Szokásos (Standard)</a:t>
            </a:r>
            <a:r>
              <a:rPr lang="hu-HU"/>
              <a:t> eszköztár </a:t>
            </a:r>
            <a:r>
              <a:rPr lang="hu-HU" b="1"/>
              <a:t>Új (New)</a:t>
            </a:r>
            <a:r>
              <a:rPr lang="hu-HU"/>
              <a:t> gombja</a:t>
            </a:r>
          </a:p>
          <a:p>
            <a:r>
              <a:rPr lang="hu-HU"/>
              <a:t>Mentés</a:t>
            </a:r>
          </a:p>
          <a:p>
            <a:r>
              <a:rPr lang="hu-HU"/>
              <a:t>Szerveres módban közzététel</a:t>
            </a:r>
          </a:p>
          <a:p>
            <a:r>
              <a:rPr lang="hu-HU"/>
              <a:t>Ezeket követik a konkrét tervezési lépések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 mentése a szerverre</a:t>
            </a:r>
          </a:p>
        </p:txBody>
      </p:sp>
      <p:pic>
        <p:nvPicPr>
          <p:cNvPr id="870406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28675" y="1776413"/>
            <a:ext cx="7486650" cy="4676775"/>
          </a:xfrm>
          <a:noFill/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Figyelem!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Ügyeljünk arra, hogy a munkacsapat összeállítása során a közzététel előtt az erőforrásokat állítsuk tervezett foglalásúra, és úgy rendeljük csak tevékenységhez. Ha ugyanis nem </a:t>
            </a:r>
            <a:r>
              <a:rPr lang="hu-HU" b="1"/>
              <a:t>Tervezett (Proposed)</a:t>
            </a:r>
            <a:r>
              <a:rPr lang="hu-HU"/>
              <a:t>, hanem </a:t>
            </a:r>
            <a:r>
              <a:rPr lang="hu-HU" b="1"/>
              <a:t>Lekötött (Committed)</a:t>
            </a:r>
            <a:r>
              <a:rPr lang="hu-HU"/>
              <a:t> hozzárendelésű erőforrások mellett publikáljuk a tervet, az erőforrások értesülni fognak tervezett feladataikról!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Erőforrás tervezett foglalásúvá nyilvánítása</a:t>
            </a:r>
          </a:p>
        </p:txBody>
      </p:sp>
      <p:pic>
        <p:nvPicPr>
          <p:cNvPr id="874502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57325" y="1752600"/>
            <a:ext cx="6229350" cy="4724400"/>
          </a:xfrm>
          <a:noFill/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Közzététel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Fájl (File)</a:t>
            </a:r>
            <a:r>
              <a:rPr lang="hu-HU"/>
              <a:t> menü, </a:t>
            </a:r>
            <a:r>
              <a:rPr lang="hu-HU" b="1"/>
              <a:t>Közzététel (Publish)</a:t>
            </a:r>
            <a:r>
              <a:rPr lang="hu-HU"/>
              <a:t> </a:t>
            </a:r>
          </a:p>
        </p:txBody>
      </p:sp>
      <p:pic>
        <p:nvPicPr>
          <p:cNvPr id="8765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349500"/>
            <a:ext cx="73437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Előkészületek a költségvetési adatok felvételéhez 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 </a:t>
            </a:r>
            <a:r>
              <a:rPr lang="hu-HU"/>
              <a:t>menü, </a:t>
            </a:r>
            <a:r>
              <a:rPr lang="hu-HU" b="1"/>
              <a:t>Beállítások (Options)</a:t>
            </a:r>
            <a:r>
              <a:rPr lang="hu-HU"/>
              <a:t> ablak, </a:t>
            </a:r>
            <a:r>
              <a:rPr lang="hu-HU" b="1"/>
              <a:t>Nézet (View)</a:t>
            </a:r>
            <a:r>
              <a:rPr lang="hu-HU"/>
              <a:t> fül, </a:t>
            </a:r>
            <a:r>
              <a:rPr lang="hu-HU" b="1"/>
              <a:t>Projektösszefoglaló tevékenység megjelenítése (Show project summary task)</a:t>
            </a:r>
            <a:r>
              <a:rPr lang="hu-HU"/>
              <a:t> </a:t>
            </a:r>
          </a:p>
          <a:p>
            <a:r>
              <a:rPr lang="hu-HU"/>
              <a:t>Átváltás a </a:t>
            </a:r>
            <a:r>
              <a:rPr lang="hu-HU" b="1"/>
              <a:t>Tevékenység kihasználtsága (Task usage)</a:t>
            </a:r>
            <a:r>
              <a:rPr lang="hu-HU"/>
              <a:t> nézetre </a:t>
            </a:r>
          </a:p>
          <a:p>
            <a:r>
              <a:rPr lang="hu-HU"/>
              <a:t>A </a:t>
            </a:r>
            <a:r>
              <a:rPr lang="hu-HU" b="1"/>
              <a:t>Tervezett költség (Budget Cost)</a:t>
            </a:r>
            <a:r>
              <a:rPr lang="hu-HU"/>
              <a:t>, és a </a:t>
            </a:r>
            <a:r>
              <a:rPr lang="hu-HU" b="1"/>
              <a:t>Tervezett munka (Budget Work)</a:t>
            </a:r>
            <a:r>
              <a:rPr lang="hu-HU"/>
              <a:t> mezők feltüntetése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Költségvetési célú erőforrások típusai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Munka:</a:t>
            </a:r>
            <a:r>
              <a:rPr lang="hu-HU"/>
              <a:t> Ezt az erőforrástípust a tervezett munkamennyiségek rögzítésére használjuk (pl.: programozó munkája: 250 óra, vagy betonozás: 600 óra, stb.).</a:t>
            </a:r>
            <a:endParaRPr lang="hu-HU" b="1"/>
          </a:p>
          <a:p>
            <a:r>
              <a:rPr lang="hu-HU" b="1"/>
              <a:t>Anyag:</a:t>
            </a:r>
            <a:r>
              <a:rPr lang="hu-HU"/>
              <a:t> Ezt az erőforrástípust az anyagfelhasználások tervezésére használhatjuk (pl.: 10 db CD, 50 zsák cement, stb.).</a:t>
            </a:r>
            <a:endParaRPr lang="hu-HU" b="1"/>
          </a:p>
          <a:p>
            <a:r>
              <a:rPr lang="hu-HU" b="1"/>
              <a:t>Költség:</a:t>
            </a:r>
            <a:r>
              <a:rPr lang="hu-HU"/>
              <a:t> A projektköltségvetés tételeit rögzítjük ilyen módon (pl.: anyagköltség, munkadíj, stb.).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Költségvetési erőforrás felvétele</a:t>
            </a:r>
          </a:p>
        </p:txBody>
      </p:sp>
      <p:sp>
        <p:nvSpPr>
          <p:cNvPr id="882693" name="Oval 5"/>
          <p:cNvSpPr>
            <a:spLocks noChangeArrowheads="1"/>
          </p:cNvSpPr>
          <p:nvPr/>
        </p:nvSpPr>
        <p:spPr bwMode="auto">
          <a:xfrm>
            <a:off x="6227763" y="3573463"/>
            <a:ext cx="1368425" cy="6477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82695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33500" y="1781175"/>
            <a:ext cx="6477000" cy="4667250"/>
          </a:xfr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Projektköltségvetés készítése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projekt-főtevékenységhez rögzítjük a költségvetési erőforrásokat, és kitöltjük a </a:t>
            </a:r>
            <a:r>
              <a:rPr lang="hu-HU" b="1"/>
              <a:t>Tervezett költség (Budget Cost)</a:t>
            </a:r>
            <a:r>
              <a:rPr lang="hu-HU"/>
              <a:t> és a </a:t>
            </a:r>
            <a:r>
              <a:rPr lang="hu-HU" b="1"/>
              <a:t>Tervezett munka (Budget Work)</a:t>
            </a:r>
            <a:r>
              <a:rPr lang="hu-HU"/>
              <a:t> mezőket </a:t>
            </a:r>
          </a:p>
        </p:txBody>
      </p:sp>
      <p:pic>
        <p:nvPicPr>
          <p:cNvPr id="8847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4295775"/>
            <a:ext cx="83534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projekt termékeinek meghatározása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Együttműködés (Collaborate)</a:t>
            </a:r>
            <a:r>
              <a:rPr lang="hu-HU"/>
              <a:t> menü, </a:t>
            </a:r>
            <a:r>
              <a:rPr lang="hu-HU" b="1"/>
              <a:t>Termékek kezelése (Manage Deliverables)</a:t>
            </a:r>
            <a:r>
              <a:rPr lang="hu-HU"/>
              <a:t> funkció</a:t>
            </a:r>
          </a:p>
        </p:txBody>
      </p:sp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3152775"/>
            <a:ext cx="576262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Új termék felvétele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Új termék hozzáadása (Add new deliverable)</a:t>
            </a:r>
            <a:r>
              <a:rPr lang="hu-HU"/>
              <a:t> </a:t>
            </a:r>
          </a:p>
        </p:txBody>
      </p:sp>
      <p:pic>
        <p:nvPicPr>
          <p:cNvPr id="8888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9825" y="2276475"/>
            <a:ext cx="43243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Termék részleteinek megadása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Szerkesztés böngészőben (Edit in browser)</a:t>
            </a:r>
            <a:r>
              <a:rPr lang="hu-HU"/>
              <a:t> funkció </a:t>
            </a:r>
          </a:p>
        </p:txBody>
      </p:sp>
      <p:pic>
        <p:nvPicPr>
          <p:cNvPr id="8908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2636838"/>
            <a:ext cx="568642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4720</TotalTime>
  <Words>316</Words>
  <Application>Microsoft PowerPoint</Application>
  <PresentationFormat>On-screen Show (4:3)</PresentationFormat>
  <Paragraphs>44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Notesz</vt:lpstr>
      <vt:lpstr>Projektelőterv, projektköltségvetés készítése</vt:lpstr>
      <vt:lpstr>A projektterv létrehozása</vt:lpstr>
      <vt:lpstr>Projekt mentése a szerverre</vt:lpstr>
      <vt:lpstr>Figyelem!</vt:lpstr>
      <vt:lpstr>Erőforrás tervezett foglalásúvá nyilvánítása</vt:lpstr>
      <vt:lpstr>Közzététel</vt:lpstr>
      <vt:lpstr>Előkészületek a költségvetési adatok felvételéhez </vt:lpstr>
      <vt:lpstr>Költségvetési célú erőforrások típusai</vt:lpstr>
      <vt:lpstr>Költségvetési erőforrás felvétele</vt:lpstr>
      <vt:lpstr>Projektköltségvetés készítése</vt:lpstr>
      <vt:lpstr>A projekt termékeinek meghatározása</vt:lpstr>
      <vt:lpstr>Új termék felvétele</vt:lpstr>
      <vt:lpstr>Termék részleteinek megadása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156</cp:revision>
  <cp:lastPrinted>1601-01-01T00:00:00Z</cp:lastPrinted>
  <dcterms:created xsi:type="dcterms:W3CDTF">2001-10-04T13:18:56Z</dcterms:created>
  <dcterms:modified xsi:type="dcterms:W3CDTF">2009-04-29T14:43:38Z</dcterms:modified>
</cp:coreProperties>
</file>