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00"/>
    <a:srgbClr val="BDD195"/>
    <a:srgbClr val="800080"/>
    <a:srgbClr val="336600"/>
    <a:srgbClr val="993366"/>
    <a:srgbClr val="6666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6D486FA5-A8B6-406C-9D16-29A581887B56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6DE84D-D68A-4C7D-BF19-366E99E25AE4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510C28-E120-4424-8C95-D9FD479764AF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04C974-1AF1-45EE-8166-6C5A80B80B30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723348-6853-4444-BBC7-07B95F04A8F8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80A522-D751-4AB7-944D-85DC9DE89E22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D0C1C4-05F2-4B29-8049-04F2AB6693A3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5A2D1D-AAC1-4716-B224-E37F6F8CCB3F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B981DB-9DE9-4488-B12F-5D9C914C2CD9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B54294-3BCA-4E7F-BBF2-B66D8C19D79C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483BB7-A770-4448-897C-3D0ED54D2F18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5A4097-9A94-462A-A268-F62B6FDD90F6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E4D560-1F06-4C87-99ED-B07A085F60DF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614C25-2532-4E0A-AFCC-90F578179F06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327C2-D2BD-429F-A75A-9ACC60E809F5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A952EEA-1927-49E8-BDC4-D3F8E0E79772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Erőforrások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 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Erőforrásnak nevezzük </a:t>
            </a:r>
            <a:r>
              <a:rPr lang="hu-HU" smtClean="0"/>
              <a:t>a</a:t>
            </a:r>
            <a:r>
              <a:rPr lang="en-US" smtClean="0">
                <a:solidFill>
                  <a:srgbClr val="FF0000"/>
                </a:solidFill>
              </a:rPr>
              <a:t> szem</a:t>
            </a:r>
            <a:r>
              <a:rPr lang="hu-HU" smtClean="0">
                <a:solidFill>
                  <a:srgbClr val="FF0000"/>
                </a:solidFill>
              </a:rPr>
              <a:t>élyek,</a:t>
            </a:r>
            <a:r>
              <a:rPr lang="hu-HU" smtClean="0"/>
              <a:t> </a:t>
            </a:r>
            <a:r>
              <a:rPr lang="hu-HU"/>
              <a:t>gépek, berendezések, alapanyagok, segédanyagok, alkatrészek, részegységek, tartozékok, egyéb költségforrások csoportjait, típusait és konkrét előfordulásait.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 fogalmának korlátozása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projekttervbe ezek közül csak azokat vesszük fel, melyekre a következő állítások közül legalább az egyik teljesül:</a:t>
            </a:r>
          </a:p>
          <a:p>
            <a:pPr lvl="1"/>
            <a:r>
              <a:rPr lang="hu-HU"/>
              <a:t>a projekt szempontjából korlátozott mennyiségben áll rendelkezésre;</a:t>
            </a:r>
          </a:p>
          <a:p>
            <a:pPr lvl="1"/>
            <a:r>
              <a:rPr lang="hu-HU"/>
              <a:t>mérhető a költsége (számít-e nekünk?)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Nem kell erőforrásként felvenni 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egy erőforrás korlátlanul áll rendelkezésre a projekt, illetve a vállalat igényeihez képest, és költsége nem számít, akkor nem kell felvenni a projektbe. Sokszor azonban az ilyen erőforrások vagy az elérhetőséget biztosító tevékenység, vagy a hozzáférhetőséget lehetővé tevő erőforrás képében újra jelentkeznek.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Igénybevételt biztosító tevékenységet kell felvenni 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Meg kell vizsgálni, hogy a projekttervben nem rögzítendő erőforrások biztosítására nem kell-e olyan tevékenységet felvenni, mely révén az adott erőforrás igénybevétele biztosítható? Pl.: légcserélő bekapcsolása a levegő biztosítására.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Hozzáférést biztosító erőforrás felvétele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Azt is meg kell vizsgálni, hogy a projekttervben nem rögzítendő erőforrások hozzáférhetősége nem valamely más erőforráson keresztül biztosított-e? Nem kell-e ilyen erőforrást felvenni? Pl.: igen kevés vízre, de gyakran van szükség. A víz költsége elhanyagolható, de a csap, amin hozzá lehet jutni korlátos mennyiségű, mások is használják. Ekkor ez utóbbit kell helyette felvenni erőforrásként.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Anyag típusú erőforrások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egy erőforrás korlátlanul áll ugyan rendelkezésre a projekt és a cég igényeihez képest, de a költsége számít, akkor azt </a:t>
            </a:r>
            <a:r>
              <a:rPr lang="hu-HU" b="1"/>
              <a:t>Anyag (Material)</a:t>
            </a:r>
            <a:r>
              <a:rPr lang="hu-HU"/>
              <a:t> típusúként vesszük fel.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Anyag típusú erőforrások felvételi helye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</a:t>
            </a:r>
            <a:r>
              <a:rPr lang="hu-HU" b="1"/>
              <a:t>Anyag (Material)</a:t>
            </a:r>
            <a:r>
              <a:rPr lang="hu-HU"/>
              <a:t> típusú erőforrásoknál: </a:t>
            </a:r>
          </a:p>
          <a:p>
            <a:pPr lvl="1"/>
            <a:r>
              <a:rPr lang="hu-HU"/>
              <a:t>Ha a teljes beszerzett mennyiséget a projektre könyveljük, akkor a beszerzéshez kell felvenni.</a:t>
            </a:r>
          </a:p>
          <a:p>
            <a:pPr lvl="1"/>
            <a:r>
              <a:rPr lang="hu-HU"/>
              <a:t>Különben az első igénybevétel(ek)nél</a:t>
            </a:r>
          </a:p>
          <a:p>
            <a:r>
              <a:rPr lang="hu-HU"/>
              <a:t>Ugyanazt az anyagot csak egyszer vegyük fel akkor is, ha közben átalakult!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 típusú erőforrások 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egy egyébként az</a:t>
            </a:r>
            <a:r>
              <a:rPr lang="hu-HU" b="1"/>
              <a:t> Anyag (Material)</a:t>
            </a:r>
            <a:r>
              <a:rPr lang="hu-HU"/>
              <a:t> csoportba sorolható erőforrás költsége csak más erőforrások költségével együttesen ér el olyan szintet, amely a projektben számottevőnek mondható, felesleges külön is felvenni: elég egy költségkategóriát jelképező úgynevezett </a:t>
            </a:r>
            <a:r>
              <a:rPr lang="hu-HU" b="1"/>
              <a:t>Költség (Cost)</a:t>
            </a:r>
            <a:r>
              <a:rPr lang="hu-HU"/>
              <a:t> típusú erőforrást rögzíteni számukra.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 típusú erőforrások 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a projekt szempontjából korlátos egy erőforrás (időbeli) elérhetősége, hozzáférhetősége, akkor a jellegétől függetlenül </a:t>
            </a:r>
            <a:r>
              <a:rPr lang="hu-HU" b="1"/>
              <a:t>Munka (Work)</a:t>
            </a:r>
            <a:r>
              <a:rPr lang="hu-HU"/>
              <a:t> típusúként kell felvenni.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Általános erőforrások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erőforrásokat két csoportba osztjuk aszerint, hogy tudjuk-e pontosan kiről, vagy melyik erőforrásról van szó. </a:t>
            </a:r>
          </a:p>
          <a:p>
            <a:r>
              <a:rPr lang="hu-HU"/>
              <a:t>Tervezéskor többnyire nem tudjuk, így úgynevezett </a:t>
            </a:r>
            <a:r>
              <a:rPr lang="hu-HU" b="1"/>
              <a:t>Általános (Generic)</a:t>
            </a:r>
            <a:r>
              <a:rPr lang="hu-HU"/>
              <a:t> erőforrásokat veszünk igénybe. </a:t>
            </a:r>
          </a:p>
          <a:p>
            <a:r>
              <a:rPr lang="hu-HU"/>
              <a:t>Később, amikor már tudni lehet, ki lesz a konkrét személy, vagy melyik gépet használjuk, lecseréljük az </a:t>
            </a:r>
            <a:r>
              <a:rPr lang="hu-HU" b="1"/>
              <a:t>Általános (Generic) </a:t>
            </a:r>
            <a:r>
              <a:rPr lang="hu-HU"/>
              <a:t>erőforrásokat konkrétra.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Költségvetési célú erőforrások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projektköltségvetés készítéséhez a program rendelkezik úgynevezett költségvetési célú erőforrásokkal. Ezeket a különböző költségnemek szerint vesszük fel, és rögzítjük magához a projekthez.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RBS kód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erőforrásokat RBS kóddal strukturáljuk. </a:t>
            </a:r>
          </a:p>
          <a:p>
            <a:r>
              <a:rPr lang="hu-HU"/>
              <a:t>A struktúra alapja lehet a szervezeti felépítés, illetve a szakképzettség is. </a:t>
            </a:r>
          </a:p>
          <a:p>
            <a:r>
              <a:rPr lang="hu-HU"/>
              <a:t>Az RBS kódrendszer kezelése központi.</a:t>
            </a:r>
          </a:p>
          <a:p>
            <a:r>
              <a:rPr lang="hu-HU"/>
              <a:t>Előzetesen kell kialakítani.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4680</TotalTime>
  <Words>529</Words>
  <Application>Microsoft PowerPoint</Application>
  <PresentationFormat>On-screen Show (4:3)</PresentationFormat>
  <Paragraphs>50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Notesz</vt:lpstr>
      <vt:lpstr>Erőforrások</vt:lpstr>
      <vt:lpstr>Erőforrás </vt:lpstr>
      <vt:lpstr>Az erőforrás fogalmának korlátozása</vt:lpstr>
      <vt:lpstr>Nem kell erőforrásként felvenni </vt:lpstr>
      <vt:lpstr>Igénybevételt biztosító tevékenységet kell felvenni </vt:lpstr>
      <vt:lpstr>Hozzáférést biztosító erőforrás felvétele</vt:lpstr>
      <vt:lpstr>Anyag típusú erőforrások</vt:lpstr>
      <vt:lpstr>Anyag típusú erőforrások felvételi helye</vt:lpstr>
      <vt:lpstr>Költség típusú erőforrások </vt:lpstr>
      <vt:lpstr>Munka típusú erőforrások </vt:lpstr>
      <vt:lpstr>Általános erőforrások</vt:lpstr>
      <vt:lpstr>Költségvetési célú erőforrások</vt:lpstr>
      <vt:lpstr>RBS kód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155</cp:revision>
  <cp:lastPrinted>1601-01-01T00:00:00Z</cp:lastPrinted>
  <dcterms:created xsi:type="dcterms:W3CDTF">2001-10-04T13:18:56Z</dcterms:created>
  <dcterms:modified xsi:type="dcterms:W3CDTF">2008-12-12T16:55:09Z</dcterms:modified>
</cp:coreProperties>
</file>