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E670EAD-D9C8-4BFA-9FB0-38FE9E9C2C2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0D27E1-7A0D-4C32-BED1-298E663902C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6784DC-029B-430C-AB9E-E3C5511F22A7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7B9EE8-79AB-475C-9B25-0B76345AE46D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0B9960-4059-4577-8859-FD750C597F0F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72590-F7ED-419E-90DB-36FE1D3BEB46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8F3654-8C36-4CAF-A040-C24FEA94523B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1A234F-1B86-41C2-8577-88149268984C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5D9382-74C1-4AA5-B14F-76B26C8F4EAF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94C3B-E732-406E-9A5C-CD1BAC96A2C3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24540C-9823-4474-AAB2-6C19FB4950EA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CE7FB6C-D1E0-4941-97DF-8E02A8979C0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Az ötlettől a projekttervig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Kezdeményezési fázis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Nem mindig kerül rá sor, csak ha a projekt a vállalati stratégiából, programból, vagy más nagy léptékű feladattervből eredeztethető </a:t>
            </a:r>
          </a:p>
          <a:p>
            <a:r>
              <a:rPr lang="hu-HU"/>
              <a:t>Megvalósíthatósági tanulmányok, dokumentumok megosztása. </a:t>
            </a:r>
          </a:p>
          <a:p>
            <a:r>
              <a:rPr lang="hu-HU"/>
              <a:t>Korábbi projektek lezárási, kiértékelési fázisaiból nyert adatok felhasználása.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Célmeghatározási, projektdefiniálási fázis 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Célok visszaellenőrzése, pontosítása, mérhetővé tétele (sikerkritériumok).</a:t>
            </a:r>
          </a:p>
          <a:p>
            <a:r>
              <a:rPr lang="hu-HU"/>
              <a:t>Termékek meghatározása</a:t>
            </a:r>
          </a:p>
          <a:p>
            <a:r>
              <a:rPr lang="hu-HU"/>
              <a:t>Projekt határainak kijelölése (mi része és mi nem része a projektnek).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Feladatok ebben a fázisban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 stratégiai céljának meghatározása;</a:t>
            </a:r>
          </a:p>
          <a:p>
            <a:r>
              <a:rPr lang="hu-HU"/>
              <a:t>a projekttel szemben támasztott megrendelői és vállalati elvárások pontosítása;</a:t>
            </a:r>
          </a:p>
          <a:p>
            <a:r>
              <a:rPr lang="hu-HU"/>
              <a:t>megoldási ötletek összegyűjtése;</a:t>
            </a:r>
          </a:p>
          <a:p>
            <a:r>
              <a:rPr lang="hu-HU"/>
              <a:t>megvalósíthatósági tanulmány elkészítése; </a:t>
            </a:r>
          </a:p>
          <a:p>
            <a:r>
              <a:rPr lang="hu-HU"/>
              <a:t>projekttartalom körülhatárolása;</a:t>
            </a:r>
          </a:p>
          <a:p>
            <a:r>
              <a:rPr lang="hu-HU"/>
              <a:t>igények pontosítása;</a:t>
            </a:r>
          </a:p>
          <a:p>
            <a:r>
              <a:rPr lang="hu-HU"/>
              <a:t>célok megállapítása, műszaki, szakmai specifikálása, a célrendszer kialakítása;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Feladatok ebben a fázisban (folytatás)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tágabb értelemben vett technológia kiválasztása;</a:t>
            </a:r>
          </a:p>
          <a:p>
            <a:r>
              <a:rPr lang="hu-HU"/>
              <a:t>az egyes célokhoz és elvárásokhoz sikerkritériumok kitűzése;</a:t>
            </a:r>
          </a:p>
          <a:p>
            <a:r>
              <a:rPr lang="hu-HU"/>
              <a:t>főbb tényezők és igények (idő, költség, erőforrás) meghatározása;</a:t>
            </a:r>
          </a:p>
          <a:p>
            <a:r>
              <a:rPr lang="hu-HU"/>
              <a:t>főbb feladatok csoportosítása (fázisterv);</a:t>
            </a:r>
          </a:p>
          <a:p>
            <a:r>
              <a:rPr lang="hu-HU"/>
              <a:t>erőforrásigény becslése, a munkacsapat összeállítása.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tervezési fázis előkészítő lépései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szervezeti keretek, felelősök meghatározása</a:t>
            </a:r>
          </a:p>
          <a:p>
            <a:pPr>
              <a:lnSpc>
                <a:spcPct val="90000"/>
              </a:lnSpc>
            </a:pPr>
            <a:r>
              <a:rPr lang="hu-HU"/>
              <a:t>dokumentálás, dokumentálási szabályok kialakítása;</a:t>
            </a:r>
          </a:p>
          <a:p>
            <a:pPr>
              <a:lnSpc>
                <a:spcPct val="90000"/>
              </a:lnSpc>
            </a:pPr>
            <a:r>
              <a:rPr lang="hu-HU"/>
              <a:t>fel kell mérni a vezetési szintek információigényét, és meg kell tervezni a kommunikáció formáit; </a:t>
            </a:r>
          </a:p>
          <a:p>
            <a:pPr>
              <a:lnSpc>
                <a:spcPct val="90000"/>
              </a:lnSpc>
            </a:pPr>
            <a:r>
              <a:rPr lang="hu-HU"/>
              <a:t>a tevékenységfelbontási struktúra rögzítése;</a:t>
            </a:r>
          </a:p>
          <a:p>
            <a:pPr>
              <a:lnSpc>
                <a:spcPct val="90000"/>
              </a:lnSpc>
            </a:pPr>
            <a:r>
              <a:rPr lang="hu-HU"/>
              <a:t>meg kell határozni a projekt fontosabb mérföldköveit;</a:t>
            </a:r>
          </a:p>
          <a:p>
            <a:pPr>
              <a:lnSpc>
                <a:spcPct val="90000"/>
              </a:lnSpc>
            </a:pPr>
            <a:r>
              <a:rPr lang="hu-HU"/>
              <a:t>előzetes kockázatkezelést kell végezni.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tervezés során ellenőrizni kell 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</a:t>
            </a:r>
            <a:r>
              <a:rPr lang="hu-HU" smtClean="0"/>
              <a:t>el </a:t>
            </a:r>
            <a:r>
              <a:rPr lang="hu-HU"/>
              <a:t>van-e véve minden szükséges </a:t>
            </a:r>
            <a:r>
              <a:rPr lang="hu-HU" smtClean="0"/>
              <a:t>erőforrás</a:t>
            </a:r>
            <a:r>
              <a:rPr lang="en-US" smtClean="0"/>
              <a:t>?</a:t>
            </a:r>
            <a:endParaRPr lang="hu-HU"/>
          </a:p>
          <a:p>
            <a:r>
              <a:rPr lang="en-US" smtClean="0"/>
              <a:t>A</a:t>
            </a:r>
            <a:r>
              <a:rPr lang="hu-HU" smtClean="0"/>
              <a:t>z </a:t>
            </a:r>
            <a:r>
              <a:rPr lang="hu-HU"/>
              <a:t>összes erőforrásnál megfelelően be vannak-e állítva a </a:t>
            </a:r>
            <a:r>
              <a:rPr lang="hu-HU" smtClean="0"/>
              <a:t>költségadatok</a:t>
            </a:r>
            <a:r>
              <a:rPr lang="en-US" smtClean="0"/>
              <a:t>?</a:t>
            </a:r>
            <a:r>
              <a:rPr lang="hu-HU" smtClean="0"/>
              <a:t> </a:t>
            </a:r>
            <a:endParaRPr lang="hu-HU"/>
          </a:p>
          <a:p>
            <a:r>
              <a:rPr lang="hu-HU"/>
              <a:t>A nyomon követés miatt minden erőforrás </a:t>
            </a:r>
            <a:r>
              <a:rPr lang="hu-HU" b="1"/>
              <a:t>Alapdíj (Standard Rate) </a:t>
            </a:r>
            <a:r>
              <a:rPr lang="hu-HU"/>
              <a:t>mezőben legyen legalább 1 Ft jelképes költség.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projektterv elkészítéséhez nem elegendő a program kezelési szintű ismerete, tisztában kell lennünk a különféle tervezési szabályokkal, módszerekkel is. </a:t>
            </a:r>
            <a:endParaRPr lang="hu-HU" smtClean="0"/>
          </a:p>
          <a:p>
            <a:r>
              <a:rPr lang="hu-HU" smtClean="0"/>
              <a:t>Ha </a:t>
            </a:r>
            <a:r>
              <a:rPr lang="hu-HU"/>
              <a:t>ugyanis nem azok szerint építjük fel a tervet, akkor az nem lesz megfelelően nyomon követhető, nem jelez előre semmilyen változást, és a belőle származó adatok hamisak lesznek!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Elvárások a projekttervvel kapcsolatban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projektterv</a:t>
            </a:r>
            <a:r>
              <a:rPr lang="hu-HU"/>
              <a:t> egy </a:t>
            </a:r>
            <a:r>
              <a:rPr lang="hu-HU" b="1"/>
              <a:t>modell</a:t>
            </a:r>
            <a:r>
              <a:rPr lang="hu-HU"/>
              <a:t>, nem csupán egy egyszerű rajz! Az általunk megadott összefüggések révén </a:t>
            </a:r>
            <a:r>
              <a:rPr lang="hu-HU" b="1"/>
              <a:t>előre jelzi, szimulálja</a:t>
            </a:r>
            <a:r>
              <a:rPr lang="hu-HU"/>
              <a:t> a valóságos projekt reakcióit! </a:t>
            </a:r>
            <a:endParaRPr lang="hu-HU" smtClean="0"/>
          </a:p>
          <a:p>
            <a:r>
              <a:rPr lang="hu-HU" smtClean="0"/>
              <a:t>A </a:t>
            </a:r>
            <a:r>
              <a:rPr lang="hu-HU"/>
              <a:t>helyes modellben jól elkülöníthetőek a különféle típusba tartozó </a:t>
            </a:r>
            <a:r>
              <a:rPr lang="hu-HU" b="1"/>
              <a:t>bemenő paraméterek </a:t>
            </a:r>
            <a:r>
              <a:rPr lang="hu-HU"/>
              <a:t>(pl.: erőforrás mennyiség, határidő, stb.), ezek alapján számolja ki a projekt fontosabb értékeit különféle belső számítások </a:t>
            </a:r>
            <a:r>
              <a:rPr lang="hu-HU" b="1"/>
              <a:t>eredményeként</a:t>
            </a:r>
            <a:r>
              <a:rPr lang="hu-HU"/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4724</TotalTime>
  <Words>397</Words>
  <Application>Microsoft PowerPoint</Application>
  <PresentationFormat>On-screen Show (4:3)</PresentationFormat>
  <Paragraphs>51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Az ötlettől a projekttervig</vt:lpstr>
      <vt:lpstr>Kezdeményezési fázis </vt:lpstr>
      <vt:lpstr>Célmeghatározási, projektdefiniálási fázis </vt:lpstr>
      <vt:lpstr>Feladatok ebben a fázisban</vt:lpstr>
      <vt:lpstr>Feladatok ebben a fázisban (folytatás)</vt:lpstr>
      <vt:lpstr>A tervezési fázis előkészítő lépései</vt:lpstr>
      <vt:lpstr>A tervezés során ellenőrizni kell </vt:lpstr>
      <vt:lpstr>Figyelem!</vt:lpstr>
      <vt:lpstr>Elvárások a projekttervvel kapcsolatban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2009-05-04T05:33:33Z</dcterms:modified>
</cp:coreProperties>
</file>