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9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 smtClean="0"/>
            </a:lvl1pPr>
          </a:lstStyle>
          <a:p>
            <a:pPr>
              <a:defRPr/>
            </a:pPr>
            <a:fld id="{E4471186-D1A2-40CF-9067-5F623FE9BA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2253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29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Mintaszöveg szerkesztése</a:t>
            </a:r>
          </a:p>
          <a:p>
            <a:pPr lvl="1"/>
            <a:r>
              <a:rPr lang="en-GB" noProof="0" smtClean="0"/>
              <a:t>Második szint</a:t>
            </a:r>
          </a:p>
          <a:p>
            <a:pPr lvl="2"/>
            <a:r>
              <a:rPr lang="en-GB" noProof="0" smtClean="0"/>
              <a:t>Harmadik szint</a:t>
            </a:r>
          </a:p>
          <a:p>
            <a:pPr lvl="3"/>
            <a:r>
              <a:rPr lang="en-GB" noProof="0" smtClean="0"/>
              <a:t>Negyedik szint</a:t>
            </a:r>
          </a:p>
          <a:p>
            <a:pPr lvl="4"/>
            <a:r>
              <a:rPr lang="en-GB" noProof="0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1F74C65-13F5-4FCE-B5E0-F1A5CB591D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D262B4-8185-4DA6-9726-6E91EA72CF34}" type="slidenum">
              <a:rPr lang="en-GB"/>
              <a:pPr/>
              <a:t>1</a:t>
            </a:fld>
            <a:endParaRPr lang="en-GB"/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925B35-0076-4DCA-A3D6-E2FFA9ED0C34}" type="slidenum">
              <a:rPr lang="en-GB"/>
              <a:pPr/>
              <a:t>2</a:t>
            </a:fld>
            <a:endParaRPr lang="en-GB"/>
          </a:p>
        </p:txBody>
      </p:sp>
      <p:sp>
        <p:nvSpPr>
          <p:cNvPr id="143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120840-AAA3-4948-9306-4160A0A0E71C}" type="slidenum">
              <a:rPr lang="en-GB"/>
              <a:pPr/>
              <a:t>3</a:t>
            </a:fld>
            <a:endParaRPr lang="en-GB"/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0649DE-0CE8-4A31-ADB7-54BBD7692A73}" type="slidenum">
              <a:rPr lang="en-GB"/>
              <a:pPr/>
              <a:t>4</a:t>
            </a:fld>
            <a:endParaRPr lang="en-GB"/>
          </a:p>
        </p:txBody>
      </p:sp>
      <p:sp>
        <p:nvSpPr>
          <p:cNvPr id="163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80C5C9-ECB7-4D5D-909B-766D41E14163}" type="slidenum">
              <a:rPr lang="en-GB"/>
              <a:pPr/>
              <a:t>5</a:t>
            </a:fld>
            <a:endParaRPr lang="en-GB"/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61709E-229B-4E96-928C-6CE0BE90944E}" type="slidenum">
              <a:rPr lang="en-GB"/>
              <a:pPr/>
              <a:t>6</a:t>
            </a:fld>
            <a:endParaRPr lang="en-GB"/>
          </a:p>
        </p:txBody>
      </p:sp>
      <p:sp>
        <p:nvSpPr>
          <p:cNvPr id="18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F149F5-40BE-4178-A476-628AB8388AEF}" type="slidenum">
              <a:rPr lang="en-GB"/>
              <a:pPr/>
              <a:t>7</a:t>
            </a:fld>
            <a:endParaRPr lang="en-GB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81C382-9952-4657-9062-B515CDD12E51}" type="slidenum">
              <a:rPr lang="en-GB"/>
              <a:pPr/>
              <a:t>8</a:t>
            </a:fld>
            <a:endParaRPr lang="en-GB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C9E3C2-B5C7-4B07-BA86-E115B2015694}" type="slidenum">
              <a:rPr lang="en-GB"/>
              <a:pPr/>
              <a:t>9</a:t>
            </a:fld>
            <a:endParaRPr lang="en-GB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7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1E3F0883-1089-4C48-A54F-36A59E111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1030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1035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1036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zerverneve/pw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Ismerkedés a programmal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webes kliens elindítása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Hely: </a:t>
            </a:r>
            <a:r>
              <a:rPr lang="hu-HU" smtClean="0">
                <a:hlinkClick r:id="rId3"/>
              </a:rPr>
              <a:t>http://szerverneve/pwa</a:t>
            </a:r>
            <a:endParaRPr lang="hu-HU" smtClean="0"/>
          </a:p>
          <a:p>
            <a:pPr eaLnBrk="1" hangingPunct="1"/>
            <a:r>
              <a:rPr lang="hu-HU" smtClean="0"/>
              <a:t>Programindításkor megfelelő jogosultság esetén:</a:t>
            </a:r>
          </a:p>
          <a:p>
            <a:pPr lvl="1" eaLnBrk="1" hangingPunct="1"/>
            <a:r>
              <a:rPr lang="hu-HU" smtClean="0"/>
              <a:t>Ha a Windows fiókunkhoz van kötve a bejelentkezésünk, akkor máris a kezdőoldalon találjuk magunkat.</a:t>
            </a:r>
          </a:p>
          <a:p>
            <a:pPr lvl="1" eaLnBrk="1" hangingPunct="1"/>
            <a:r>
              <a:rPr lang="hu-HU" smtClean="0"/>
              <a:t>Ha a ProjectServeren hoztak létre felhasználói fiókot a számunkra, akkor meg kell, hogy adjuk felhasználói nevünket és jelszavunkat.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Kezdőlap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512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2273300"/>
            <a:ext cx="7316788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Tervezőeszköz indítása webes kliensről</a:t>
            </a:r>
          </a:p>
        </p:txBody>
      </p:sp>
      <p:sp>
        <p:nvSpPr>
          <p:cNvPr id="614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6148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113" y="2608263"/>
            <a:ext cx="81057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508500"/>
            <a:ext cx="81343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Opcionális ablak induláskor</a:t>
            </a:r>
          </a:p>
        </p:txBody>
      </p:sp>
      <p:pic>
        <p:nvPicPr>
          <p:cNvPr id="7171" name="Picture 7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95513" y="1989138"/>
            <a:ext cx="4714875" cy="1743075"/>
          </a:xfrm>
          <a:noFill/>
        </p:spPr>
      </p:pic>
      <p:pic>
        <p:nvPicPr>
          <p:cNvPr id="717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3933825"/>
            <a:ext cx="46863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Felkészülés szerveres üzemmódra </a:t>
            </a:r>
          </a:p>
        </p:txBody>
      </p:sp>
      <p:sp>
        <p:nvSpPr>
          <p:cNvPr id="8195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z="2000" b="1" smtClean="0"/>
              <a:t>Eszközök (Tools)</a:t>
            </a:r>
            <a:r>
              <a:rPr lang="hu-HU" sz="2000" smtClean="0"/>
              <a:t> menü, </a:t>
            </a:r>
            <a:r>
              <a:rPr lang="hu-HU" sz="2000" b="1" smtClean="0"/>
              <a:t>Vállalati beállítások (Enterprise Options)</a:t>
            </a:r>
            <a:r>
              <a:rPr lang="hu-HU" sz="2000" smtClean="0"/>
              <a:t>, </a:t>
            </a:r>
            <a:r>
              <a:rPr lang="hu-HU" sz="2000" b="1" smtClean="0"/>
              <a:t>Microsoft Office Project kiszolgáló fiókjai (Microsoft Office Project Accounts)</a:t>
            </a:r>
            <a:r>
              <a:rPr lang="hu-HU" sz="2000" smtClean="0"/>
              <a:t> elem. </a:t>
            </a:r>
          </a:p>
        </p:txBody>
      </p:sp>
      <p:pic>
        <p:nvPicPr>
          <p:cNvPr id="8196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781300"/>
            <a:ext cx="39243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781300"/>
            <a:ext cx="416242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Új kapcsolat létrehozása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Hozzáadás (Add)</a:t>
            </a:r>
            <a:r>
              <a:rPr lang="hu-HU" smtClean="0"/>
              <a:t> </a:t>
            </a:r>
          </a:p>
        </p:txBody>
      </p:sp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708275"/>
            <a:ext cx="38862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2708275"/>
            <a:ext cx="38481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Projekttervek megnyitása webes elérésen keresztül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Projektközpont (Project Center)</a:t>
            </a:r>
            <a:r>
              <a:rPr lang="hu-HU" smtClean="0"/>
              <a:t> </a:t>
            </a:r>
          </a:p>
        </p:txBody>
      </p:sp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2349500"/>
            <a:ext cx="82105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825" y="3789363"/>
            <a:ext cx="81343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Projekttervek megtekintése a tervezőeszközön keresztül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Fájl (File) </a:t>
            </a:r>
            <a:r>
              <a:rPr lang="hu-HU" smtClean="0"/>
              <a:t>menü,</a:t>
            </a:r>
            <a:r>
              <a:rPr lang="hu-HU" b="1" smtClean="0"/>
              <a:t> Megnyitás (Open)</a:t>
            </a:r>
            <a:r>
              <a:rPr lang="hu-HU" smtClean="0"/>
              <a:t> parancs</a:t>
            </a: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349500"/>
            <a:ext cx="77724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4689</TotalTime>
  <Words>141</Words>
  <Application>Microsoft PowerPoint</Application>
  <PresentationFormat>On-screen Show (4:3)</PresentationFormat>
  <Paragraphs>28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Times New Roman</vt:lpstr>
      <vt:lpstr>Arial</vt:lpstr>
      <vt:lpstr>Notesz</vt:lpstr>
      <vt:lpstr>Ismerkedés a programmal</vt:lpstr>
      <vt:lpstr>A webes kliens elindítása </vt:lpstr>
      <vt:lpstr>Kezdőlap</vt:lpstr>
      <vt:lpstr>Tervezőeszköz indítása webes kliensről</vt:lpstr>
      <vt:lpstr>Opcionális ablak induláskor</vt:lpstr>
      <vt:lpstr>Felkészülés szerveres üzemmódra </vt:lpstr>
      <vt:lpstr>Új kapcsolat létrehozása</vt:lpstr>
      <vt:lpstr>Projekttervek megnyitása webes elérésen keresztül</vt:lpstr>
      <vt:lpstr>Projekttervek megtekintése a tervezőeszközön keresztül 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154</cp:revision>
  <cp:lastPrinted>1601-01-01T00:00:00Z</cp:lastPrinted>
  <dcterms:created xsi:type="dcterms:W3CDTF">2001-10-04T13:18:56Z</dcterms:created>
  <dcterms:modified xsi:type="dcterms:W3CDTF">2008-12-04T10:48:02Z</dcterms:modified>
</cp:coreProperties>
</file>